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2" r:id="rId4"/>
    <p:sldId id="351" r:id="rId5"/>
    <p:sldId id="350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2" r:id="rId20"/>
    <p:sldId id="331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3189A1-772E-4DFD-BF10-4500C4B6AE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3057525"/>
            <a:ext cx="103917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9AE0D-3317-009C-2A76-459CF4C69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404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489814-7452-17E2-D700-0429478F3178}"/>
              </a:ext>
            </a:extLst>
          </p:cNvPr>
          <p:cNvSpPr/>
          <p:nvPr/>
        </p:nvSpPr>
        <p:spPr bwMode="white">
          <a:xfrm>
            <a:off x="9552384" y="3645024"/>
            <a:ext cx="72008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4DF098-8237-499C-9845-A8F89698D8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376972" y="4509120"/>
            <a:ext cx="3438056" cy="2211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7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9505F-3DE8-B904-4C32-708504DC8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0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DC5B6B-8146-4852-B213-B45CBA2D81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6744072" y="2001059"/>
            <a:ext cx="4439856" cy="2855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58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E820E-6395-1761-0504-50E260C4D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1755"/>
            <a:ext cx="11340000" cy="5773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B1FABC-E2D1-F993-C1BB-BBD301E3F904}"/>
              </a:ext>
            </a:extLst>
          </p:cNvPr>
          <p:cNvSpPr/>
          <p:nvPr/>
        </p:nvSpPr>
        <p:spPr bwMode="white">
          <a:xfrm>
            <a:off x="1559697" y="4894149"/>
            <a:ext cx="1190176" cy="5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0B9BF-966B-26EB-87E2-EB8C460798D3}"/>
              </a:ext>
            </a:extLst>
          </p:cNvPr>
          <p:cNvSpPr/>
          <p:nvPr/>
        </p:nvSpPr>
        <p:spPr bwMode="white">
          <a:xfrm>
            <a:off x="1559697" y="6094606"/>
            <a:ext cx="1171133" cy="5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741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7D52B-9A0A-5EF2-FAE6-2A6B0F5CDC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7142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28723-8E8C-DB2F-9A0D-076EA4A2F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720"/>
            <a:ext cx="11340000" cy="3740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A3E8A-5B35-CC2A-FC92-890F1267B471}"/>
              </a:ext>
            </a:extLst>
          </p:cNvPr>
          <p:cNvSpPr/>
          <p:nvPr/>
        </p:nvSpPr>
        <p:spPr bwMode="white">
          <a:xfrm>
            <a:off x="2740352" y="3781064"/>
            <a:ext cx="1123526" cy="5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1902DFE-930F-4CAB-A5F9-E6A3E41060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1793" b="35039"/>
          <a:stretch/>
        </p:blipFill>
        <p:spPr>
          <a:xfrm>
            <a:off x="4306737" y="4509120"/>
            <a:ext cx="3446525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39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12652-2B59-4CFE-241E-52D4242D2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3505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5C28A1-6116-AE5E-F1A8-E3DB9CBEB32A}"/>
              </a:ext>
            </a:extLst>
          </p:cNvPr>
          <p:cNvSpPr/>
          <p:nvPr/>
        </p:nvSpPr>
        <p:spPr bwMode="white">
          <a:xfrm>
            <a:off x="4758891" y="1352191"/>
            <a:ext cx="1228261" cy="52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5C99A-D770-65E7-5864-E49C18A2EE1B}"/>
              </a:ext>
            </a:extLst>
          </p:cNvPr>
          <p:cNvSpPr/>
          <p:nvPr/>
        </p:nvSpPr>
        <p:spPr bwMode="white">
          <a:xfrm>
            <a:off x="7472493" y="2599927"/>
            <a:ext cx="1180654" cy="533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510FD1D-96B2-4A7B-A654-12275B0E4A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1793" b="35039"/>
          <a:stretch/>
        </p:blipFill>
        <p:spPr>
          <a:xfrm>
            <a:off x="4306737" y="4509120"/>
            <a:ext cx="3446525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409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7B965-8F73-70CA-4E9B-4ABA2001F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43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82BFB-7CE5-60F1-5A0F-AAD45969C247}"/>
              </a:ext>
            </a:extLst>
          </p:cNvPr>
          <p:cNvSpPr/>
          <p:nvPr/>
        </p:nvSpPr>
        <p:spPr bwMode="white">
          <a:xfrm>
            <a:off x="7872392" y="3757864"/>
            <a:ext cx="437984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B74D6-A828-0BF2-2772-E5285FA1709F}"/>
              </a:ext>
            </a:extLst>
          </p:cNvPr>
          <p:cNvSpPr/>
          <p:nvPr/>
        </p:nvSpPr>
        <p:spPr bwMode="white">
          <a:xfrm>
            <a:off x="1578740" y="4958027"/>
            <a:ext cx="1180654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CBFB4C-64AF-EBEC-F8B2-D791A60CDF78}"/>
              </a:ext>
            </a:extLst>
          </p:cNvPr>
          <p:cNvSpPr/>
          <p:nvPr/>
        </p:nvSpPr>
        <p:spPr bwMode="white">
          <a:xfrm>
            <a:off x="6567959" y="5034228"/>
            <a:ext cx="437984" cy="36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30ACEFB-2A72-42A7-9430-142CA5A346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8310376" y="5533558"/>
            <a:ext cx="1255974" cy="1279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6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9EC8D-497E-B385-A25A-36E9DD04B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11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98E996-1FCB-4E61-BA13-3B99F94312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3863752" y="4509120"/>
            <a:ext cx="4079816" cy="209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748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1A9E1-DBC7-62D8-8CC5-0EA5C79D98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34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94B73F-E42F-4B50-A860-4DE5114CFB65}"/>
              </a:ext>
            </a:extLst>
          </p:cNvPr>
          <p:cNvSpPr/>
          <p:nvPr/>
        </p:nvSpPr>
        <p:spPr bwMode="white">
          <a:xfrm>
            <a:off x="3647728" y="2436427"/>
            <a:ext cx="2376264" cy="70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364677-DCE1-7A3F-93E1-89750BDA3C97}"/>
              </a:ext>
            </a:extLst>
          </p:cNvPr>
          <p:cNvSpPr/>
          <p:nvPr/>
        </p:nvSpPr>
        <p:spPr bwMode="white">
          <a:xfrm>
            <a:off x="4295800" y="3429000"/>
            <a:ext cx="5832648" cy="929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D3DA6AE-BE8F-4F5A-B332-B03E99E099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3863752" y="4509120"/>
            <a:ext cx="4079816" cy="209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4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8475D-15F2-86F5-9C9F-AE225DFDC5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46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6CDCEE-23E6-440F-83BA-3ECBE66421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80903"/>
          <a:stretch/>
        </p:blipFill>
        <p:spPr>
          <a:xfrm>
            <a:off x="1271464" y="5877272"/>
            <a:ext cx="10200496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85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B1B9A-8B0D-535E-890F-DC10AFEB39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8"/>
          <a:stretch/>
        </p:blipFill>
        <p:spPr>
          <a:xfrm>
            <a:off x="360000" y="1196753"/>
            <a:ext cx="11340000" cy="54006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0F574-2AA6-7C3A-FA3E-90EC23525A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7" r="10049"/>
          <a:stretch/>
        </p:blipFill>
        <p:spPr>
          <a:xfrm>
            <a:off x="360000" y="1268760"/>
            <a:ext cx="10200496" cy="31131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86A26A-745F-4B4D-9327-3DAA0E6B55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/>
        </p:blipFill>
        <p:spPr>
          <a:xfrm>
            <a:off x="5087888" y="3475188"/>
            <a:ext cx="6087372" cy="31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988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EDE91-ACC2-B9D4-DA13-FAC84D626C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30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3CF25-1FD4-84A3-D3C8-446B57AFD6B1}"/>
              </a:ext>
            </a:extLst>
          </p:cNvPr>
          <p:cNvSpPr/>
          <p:nvPr/>
        </p:nvSpPr>
        <p:spPr bwMode="white">
          <a:xfrm>
            <a:off x="7063073" y="1395458"/>
            <a:ext cx="2170881" cy="476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298591-62EA-556B-9329-7FC4992BFD0E}"/>
              </a:ext>
            </a:extLst>
          </p:cNvPr>
          <p:cNvSpPr/>
          <p:nvPr/>
        </p:nvSpPr>
        <p:spPr bwMode="white">
          <a:xfrm>
            <a:off x="1788211" y="3795878"/>
            <a:ext cx="923576" cy="4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89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B3E0F-F735-B3F7-0D8C-66A3FBC60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3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22278-A601-A3BC-E51D-6B9D32E9833D}"/>
              </a:ext>
            </a:extLst>
          </p:cNvPr>
          <p:cNvSpPr/>
          <p:nvPr/>
        </p:nvSpPr>
        <p:spPr bwMode="white">
          <a:xfrm>
            <a:off x="7248128" y="3521470"/>
            <a:ext cx="3168352" cy="771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8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7CA7E-9D5F-E6B7-478F-EC7F131D35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708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82B613-E55E-4628-A667-D2BCFBC6C6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/>
        </p:blipFill>
        <p:spPr>
          <a:xfrm>
            <a:off x="5374494" y="5375467"/>
            <a:ext cx="1443012" cy="1414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223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E1861-5F6C-9852-8272-BA0AD765B0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440120" y="980728"/>
            <a:ext cx="9480416" cy="45004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2CA0E-4CA7-7C39-FE45-4A847A74F0FE}"/>
              </a:ext>
            </a:extLst>
          </p:cNvPr>
          <p:cNvSpPr/>
          <p:nvPr/>
        </p:nvSpPr>
        <p:spPr bwMode="white">
          <a:xfrm>
            <a:off x="3858558" y="2582590"/>
            <a:ext cx="714105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12C0D5-2F30-7FB7-B159-0267EC26DB97}"/>
              </a:ext>
            </a:extLst>
          </p:cNvPr>
          <p:cNvSpPr/>
          <p:nvPr/>
        </p:nvSpPr>
        <p:spPr bwMode="white">
          <a:xfrm>
            <a:off x="3173016" y="3764917"/>
            <a:ext cx="1075919" cy="49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F3ED9BB-A419-4EA2-BAF0-A4495CF49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/>
        </p:blipFill>
        <p:spPr>
          <a:xfrm>
            <a:off x="5879976" y="4653136"/>
            <a:ext cx="2154851" cy="211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3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05941-D406-0A73-11F0-D5049E931D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25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D66B6-FD6D-C4B9-2FA4-A8F79DE21B84}"/>
              </a:ext>
            </a:extLst>
          </p:cNvPr>
          <p:cNvSpPr/>
          <p:nvPr/>
        </p:nvSpPr>
        <p:spPr bwMode="white">
          <a:xfrm>
            <a:off x="9624392" y="1340768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ACAF15-4862-4D70-835E-9FDD317D3A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11" t="21534" r="1794" b="16399"/>
          <a:stretch/>
        </p:blipFill>
        <p:spPr>
          <a:xfrm>
            <a:off x="9768408" y="2893537"/>
            <a:ext cx="222930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21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AC49C5E7-FE0A-449B-9255-FD13C1D00E7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69"/>
          <a:stretch/>
        </p:blipFill>
        <p:spPr>
          <a:xfrm>
            <a:off x="360000" y="1124744"/>
            <a:ext cx="11340000" cy="191696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1B9F557-D03A-4052-9BB8-C5AAD86E3E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1"/>
          <a:stretch/>
        </p:blipFill>
        <p:spPr>
          <a:xfrm>
            <a:off x="1656144" y="3173414"/>
            <a:ext cx="8760336" cy="356795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648BF6-F0E2-4F43-AF19-60D97EA5EBFF}"/>
              </a:ext>
            </a:extLst>
          </p:cNvPr>
          <p:cNvSpPr/>
          <p:nvPr/>
        </p:nvSpPr>
        <p:spPr bwMode="white">
          <a:xfrm>
            <a:off x="10056440" y="2204864"/>
            <a:ext cx="936104" cy="83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81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E44E2-AD39-A5E0-497B-1D8AEAF0C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3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ADCFED-F365-B2DD-7CF6-95AF76E6AD46}"/>
              </a:ext>
            </a:extLst>
          </p:cNvPr>
          <p:cNvSpPr/>
          <p:nvPr/>
        </p:nvSpPr>
        <p:spPr bwMode="white">
          <a:xfrm>
            <a:off x="10376523" y="3759711"/>
            <a:ext cx="361813" cy="40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92E7EC-06F1-4CFE-AAF1-8D2293D1D5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74" r="60848" b="18999"/>
          <a:stretch/>
        </p:blipFill>
        <p:spPr>
          <a:xfrm>
            <a:off x="9264352" y="4759486"/>
            <a:ext cx="2567648" cy="174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02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8C290-CD78-220B-ECA8-F2BE52FEF7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89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81E01-996D-20B7-E49E-C578DAA0867E}"/>
              </a:ext>
            </a:extLst>
          </p:cNvPr>
          <p:cNvSpPr/>
          <p:nvPr/>
        </p:nvSpPr>
        <p:spPr bwMode="white">
          <a:xfrm>
            <a:off x="10272464" y="2564904"/>
            <a:ext cx="648072" cy="76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6C8D88-8976-41A3-89F8-CC42BA143C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/>
        </p:blipFill>
        <p:spPr>
          <a:xfrm>
            <a:off x="4187788" y="3537745"/>
            <a:ext cx="3816424" cy="306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5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D7266-7E04-ABB2-4295-A9C05E406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1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356AC9-EE4C-4B38-909F-9265DF6993F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/>
        </p:blipFill>
        <p:spPr>
          <a:xfrm>
            <a:off x="5951984" y="4587697"/>
            <a:ext cx="2606502" cy="20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03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2684F-B8E0-A77A-33C8-A8F4A5182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6189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F28AAD-89ED-4415-BA16-607ED9BC86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r="8144" b="18999"/>
          <a:stretch/>
        </p:blipFill>
        <p:spPr>
          <a:xfrm>
            <a:off x="5951984" y="4587697"/>
            <a:ext cx="2606502" cy="2092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22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4C1F3-659E-7C70-C2F5-C9B3533FBC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2457"/>
            <a:ext cx="11340000" cy="44767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012727-F054-47DF-AEC6-E08699D3E8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5591944" y="5570502"/>
            <a:ext cx="1847568" cy="118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4980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2025-06-20T03:34:51Z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