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57" r:id="rId4"/>
    <p:sldId id="356" r:id="rId5"/>
    <p:sldId id="355" r:id="rId6"/>
    <p:sldId id="354" r:id="rId7"/>
    <p:sldId id="353" r:id="rId8"/>
    <p:sldId id="352" r:id="rId9"/>
    <p:sldId id="351" r:id="rId10"/>
    <p:sldId id="349" r:id="rId11"/>
    <p:sldId id="348" r:id="rId12"/>
    <p:sldId id="347" r:id="rId13"/>
    <p:sldId id="345" r:id="rId14"/>
    <p:sldId id="344" r:id="rId15"/>
    <p:sldId id="343" r:id="rId16"/>
    <p:sldId id="341" r:id="rId17"/>
    <p:sldId id="340" r:id="rId18"/>
    <p:sldId id="338" r:id="rId19"/>
    <p:sldId id="337" r:id="rId20"/>
    <p:sldId id="335" r:id="rId21"/>
    <p:sldId id="334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46" autoAdjust="0"/>
    <p:restoredTop sz="94660"/>
  </p:normalViewPr>
  <p:slideViewPr>
    <p:cSldViewPr showGuides="1">
      <p:cViewPr varScale="1">
        <p:scale>
          <a:sx n="64" d="100"/>
          <a:sy n="64" d="100"/>
        </p:scale>
        <p:origin x="49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D146EC9-B312-4389-95C8-C8656B8C6A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024" y="2588008"/>
            <a:ext cx="11712624" cy="16158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BAD8B0-4FCE-D26C-A039-905A0337F6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6185"/>
          </a:xfrm>
          <a:prstGeom prst="rect">
            <a:avLst/>
          </a:prstGeom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915FDD47-30CE-4385-A23A-7D8D89ACD580}"/>
              </a:ext>
            </a:extLst>
          </p:cNvPr>
          <p:cNvSpPr/>
          <p:nvPr/>
        </p:nvSpPr>
        <p:spPr bwMode="white">
          <a:xfrm>
            <a:off x="1199456" y="2271782"/>
            <a:ext cx="5544616" cy="5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AC2FB8E-BDAC-4F30-A801-9190860922A4}"/>
              </a:ext>
            </a:extLst>
          </p:cNvPr>
          <p:cNvSpPr/>
          <p:nvPr/>
        </p:nvSpPr>
        <p:spPr bwMode="white">
          <a:xfrm>
            <a:off x="263352" y="3207886"/>
            <a:ext cx="863308" cy="5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6EEA0DE2-04B7-4C18-8193-78F0F76D4343}"/>
              </a:ext>
            </a:extLst>
          </p:cNvPr>
          <p:cNvSpPr/>
          <p:nvPr/>
        </p:nvSpPr>
        <p:spPr bwMode="white">
          <a:xfrm>
            <a:off x="1199456" y="3207886"/>
            <a:ext cx="5544616" cy="5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78F8F4F-DC7D-4C0C-A348-9313296D798C}"/>
              </a:ext>
            </a:extLst>
          </p:cNvPr>
          <p:cNvSpPr/>
          <p:nvPr/>
        </p:nvSpPr>
        <p:spPr bwMode="white">
          <a:xfrm>
            <a:off x="360000" y="4071982"/>
            <a:ext cx="1237582" cy="5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513D4BE0-CAAB-4EBA-B1FF-C32A4AFB7838}"/>
              </a:ext>
            </a:extLst>
          </p:cNvPr>
          <p:cNvSpPr/>
          <p:nvPr/>
        </p:nvSpPr>
        <p:spPr bwMode="white">
          <a:xfrm>
            <a:off x="1597582" y="4071982"/>
            <a:ext cx="5290506" cy="5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4078E854-3571-4220-8DA2-3F89C4998690}"/>
              </a:ext>
            </a:extLst>
          </p:cNvPr>
          <p:cNvSpPr/>
          <p:nvPr/>
        </p:nvSpPr>
        <p:spPr bwMode="white">
          <a:xfrm>
            <a:off x="250760" y="4941168"/>
            <a:ext cx="732672" cy="5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1D5E128A-97DB-4B73-BACE-FA7BECF99760}"/>
              </a:ext>
            </a:extLst>
          </p:cNvPr>
          <p:cNvSpPr/>
          <p:nvPr/>
        </p:nvSpPr>
        <p:spPr bwMode="white">
          <a:xfrm>
            <a:off x="978791" y="4929925"/>
            <a:ext cx="4613153" cy="5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54F5D4DD-4080-4B46-9979-E35CBB6ACA97}"/>
              </a:ext>
            </a:extLst>
          </p:cNvPr>
          <p:cNvSpPr/>
          <p:nvPr/>
        </p:nvSpPr>
        <p:spPr bwMode="white">
          <a:xfrm>
            <a:off x="5682884" y="4941168"/>
            <a:ext cx="5741708" cy="5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153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3B9AE7-39B8-7FA5-DCB0-C887421189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6161"/>
          </a:xfrm>
          <a:prstGeom prst="rect">
            <a:avLst/>
          </a:prstGeom>
        </p:spPr>
      </p:pic>
      <p:pic>
        <p:nvPicPr>
          <p:cNvPr id="22" name="img_16777215">
            <a:extLst>
              <a:ext uri="{FF2B5EF4-FFF2-40B4-BE49-F238E27FC236}">
                <a16:creationId xmlns:a16="http://schemas.microsoft.com/office/drawing/2014/main" id="{02800164-FA36-4807-9437-B176617D08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7" r="4968" b="27570"/>
          <a:stretch/>
        </p:blipFill>
        <p:spPr>
          <a:xfrm>
            <a:off x="9000960" y="1916832"/>
            <a:ext cx="2927688" cy="2214205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8F85A69-38E6-4F06-BD25-A8D3207BA533}"/>
              </a:ext>
            </a:extLst>
          </p:cNvPr>
          <p:cNvSpPr/>
          <p:nvPr/>
        </p:nvSpPr>
        <p:spPr bwMode="white">
          <a:xfrm>
            <a:off x="5303912" y="1340768"/>
            <a:ext cx="360040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D812A18-1310-40B3-8E65-C5E44BE7375D}"/>
              </a:ext>
            </a:extLst>
          </p:cNvPr>
          <p:cNvSpPr/>
          <p:nvPr/>
        </p:nvSpPr>
        <p:spPr bwMode="white">
          <a:xfrm>
            <a:off x="339090" y="2847846"/>
            <a:ext cx="8565221" cy="5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1EAC3D4-5EBD-410D-92BF-86CA3C52BBA9}"/>
              </a:ext>
            </a:extLst>
          </p:cNvPr>
          <p:cNvSpPr/>
          <p:nvPr/>
        </p:nvSpPr>
        <p:spPr bwMode="white">
          <a:xfrm>
            <a:off x="263352" y="3747079"/>
            <a:ext cx="8856984" cy="666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46A90DB-EFD1-4D61-979A-C7E8ABE30FAA}"/>
              </a:ext>
            </a:extLst>
          </p:cNvPr>
          <p:cNvSpPr/>
          <p:nvPr/>
        </p:nvSpPr>
        <p:spPr bwMode="white">
          <a:xfrm>
            <a:off x="366128" y="4618371"/>
            <a:ext cx="7314047" cy="5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CEA832F-F299-4297-BA19-7A9F48913E56}"/>
              </a:ext>
            </a:extLst>
          </p:cNvPr>
          <p:cNvSpPr/>
          <p:nvPr/>
        </p:nvSpPr>
        <p:spPr bwMode="white">
          <a:xfrm>
            <a:off x="131352" y="5445224"/>
            <a:ext cx="4308464" cy="581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841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F539B2-E6EC-F7EF-9F9D-03B1E452D4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9814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B5767F-85DE-42C8-7874-9C77F6E44CAD}"/>
              </a:ext>
            </a:extLst>
          </p:cNvPr>
          <p:cNvSpPr/>
          <p:nvPr/>
        </p:nvSpPr>
        <p:spPr bwMode="white">
          <a:xfrm>
            <a:off x="10272464" y="3429000"/>
            <a:ext cx="7200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B5B583E-BE38-40A1-8BA4-A21E7FEB07F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3328" r="65927" b="24836"/>
          <a:stretch/>
        </p:blipFill>
        <p:spPr>
          <a:xfrm>
            <a:off x="4822565" y="5074288"/>
            <a:ext cx="2139701" cy="1595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456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4DA533-CC91-7234-96CC-7D5363F705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46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DFDFDB-8B5D-5552-F3EC-F6F85D32A05B}"/>
              </a:ext>
            </a:extLst>
          </p:cNvPr>
          <p:cNvSpPr/>
          <p:nvPr/>
        </p:nvSpPr>
        <p:spPr bwMode="white">
          <a:xfrm>
            <a:off x="9967103" y="2368807"/>
            <a:ext cx="895012" cy="41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A8CD9B-D461-0308-BE4D-3F5B3882F4CF}"/>
              </a:ext>
            </a:extLst>
          </p:cNvPr>
          <p:cNvSpPr/>
          <p:nvPr/>
        </p:nvSpPr>
        <p:spPr bwMode="white">
          <a:xfrm>
            <a:off x="9338690" y="4267280"/>
            <a:ext cx="323726" cy="39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61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18A905-7844-886D-0B72-0A8F63060C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711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DBC11E-29FE-81CC-4B6E-434D513E5C3A}"/>
              </a:ext>
            </a:extLst>
          </p:cNvPr>
          <p:cNvSpPr/>
          <p:nvPr/>
        </p:nvSpPr>
        <p:spPr bwMode="white">
          <a:xfrm>
            <a:off x="6528048" y="3140968"/>
            <a:ext cx="1434171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31BD68-D002-AA01-2FBC-1A7D0C094B11}"/>
              </a:ext>
            </a:extLst>
          </p:cNvPr>
          <p:cNvSpPr/>
          <p:nvPr/>
        </p:nvSpPr>
        <p:spPr bwMode="white">
          <a:xfrm>
            <a:off x="5375920" y="4149080"/>
            <a:ext cx="1728192" cy="712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5456AB54-AB7E-4401-B035-097284DCA8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8" r="21478" b="24836"/>
          <a:stretch/>
        </p:blipFill>
        <p:spPr>
          <a:xfrm>
            <a:off x="8832304" y="4077072"/>
            <a:ext cx="2514441" cy="249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596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5DDFE0-2635-7E8A-CC3A-1B235539BF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850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5B9108-9F3A-AAF0-1420-FBF201ADE573}"/>
              </a:ext>
            </a:extLst>
          </p:cNvPr>
          <p:cNvSpPr/>
          <p:nvPr/>
        </p:nvSpPr>
        <p:spPr bwMode="white">
          <a:xfrm>
            <a:off x="10272464" y="3573016"/>
            <a:ext cx="720080" cy="83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DD14C72-D212-43C2-A940-5D2C92C2E5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4"/>
          <a:stretch/>
        </p:blipFill>
        <p:spPr>
          <a:xfrm>
            <a:off x="911424" y="4509120"/>
            <a:ext cx="10272504" cy="1793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296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CD0112-6FB4-72CB-BCF5-661068369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430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90B7C04-E32B-43B0-B1DD-3F94BA590F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75" r="65928" b="24468"/>
          <a:stretch/>
        </p:blipFill>
        <p:spPr>
          <a:xfrm>
            <a:off x="4164104" y="4293096"/>
            <a:ext cx="3863792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0027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DF264B-3206-6415-29C6-1D0885A29F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70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1AA672-4CD2-4174-7CB1-B642CE8CF127}"/>
              </a:ext>
            </a:extLst>
          </p:cNvPr>
          <p:cNvSpPr/>
          <p:nvPr/>
        </p:nvSpPr>
        <p:spPr bwMode="white">
          <a:xfrm>
            <a:off x="9696400" y="1224000"/>
            <a:ext cx="576063" cy="62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9615C61-70B5-4073-9BFC-56E260ED98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375" r="65928" b="24468"/>
          <a:stretch/>
        </p:blipFill>
        <p:spPr>
          <a:xfrm>
            <a:off x="8052535" y="2611791"/>
            <a:ext cx="3863792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602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E44386-41F7-D1BA-7975-B443288EC3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76"/>
          <a:stretch/>
        </p:blipFill>
        <p:spPr>
          <a:xfrm>
            <a:off x="360000" y="1124744"/>
            <a:ext cx="11340000" cy="35011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B05E67-2DC1-5532-AEF9-CC6EDFA68089}"/>
              </a:ext>
            </a:extLst>
          </p:cNvPr>
          <p:cNvSpPr/>
          <p:nvPr/>
        </p:nvSpPr>
        <p:spPr bwMode="white">
          <a:xfrm>
            <a:off x="10200456" y="3761792"/>
            <a:ext cx="6480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3A6D0A4-F31A-453A-8BC0-71A68E0C25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486" b="2553"/>
          <a:stretch/>
        </p:blipFill>
        <p:spPr>
          <a:xfrm>
            <a:off x="360000" y="6021288"/>
            <a:ext cx="11340000" cy="64807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23827DE-C5F9-446B-9A8B-238907362C3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2" r="16399" b="24468"/>
          <a:stretch/>
        </p:blipFill>
        <p:spPr>
          <a:xfrm>
            <a:off x="6312024" y="3664324"/>
            <a:ext cx="2592288" cy="2173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032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4BABF8-5415-22BF-2D2F-CABFDA8499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35435"/>
            <a:ext cx="11340000" cy="27536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64AC67-766C-158F-9CD1-E88AA2CD414A}"/>
              </a:ext>
            </a:extLst>
          </p:cNvPr>
          <p:cNvSpPr/>
          <p:nvPr/>
        </p:nvSpPr>
        <p:spPr bwMode="white">
          <a:xfrm>
            <a:off x="1740604" y="3150661"/>
            <a:ext cx="561763" cy="38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39B5B7-7546-EC94-E763-424A7A14C560}"/>
              </a:ext>
            </a:extLst>
          </p:cNvPr>
          <p:cNvSpPr/>
          <p:nvPr/>
        </p:nvSpPr>
        <p:spPr bwMode="white">
          <a:xfrm>
            <a:off x="7910478" y="3150661"/>
            <a:ext cx="875969" cy="400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AC45853-34C7-437D-B2FA-3ACA52C73B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30" r="67833" b="22573"/>
          <a:stretch/>
        </p:blipFill>
        <p:spPr>
          <a:xfrm>
            <a:off x="4583832" y="4005064"/>
            <a:ext cx="3647768" cy="2520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88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F46917-0DFB-3271-42BB-0FB795F3C8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131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16B00C-4FF0-4755-7AF6-5691B48AED01}"/>
              </a:ext>
            </a:extLst>
          </p:cNvPr>
          <p:cNvSpPr/>
          <p:nvPr/>
        </p:nvSpPr>
        <p:spPr bwMode="white">
          <a:xfrm>
            <a:off x="8688288" y="2708921"/>
            <a:ext cx="1440160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D223A1-1448-3F5F-DAFA-E9BFB6E1A92A}"/>
              </a:ext>
            </a:extLst>
          </p:cNvPr>
          <p:cNvSpPr/>
          <p:nvPr/>
        </p:nvSpPr>
        <p:spPr bwMode="white">
          <a:xfrm>
            <a:off x="2639616" y="3726960"/>
            <a:ext cx="2016224" cy="63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A8C6F2-3BF7-C1FF-D73E-152E7F2436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4256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B1EC68-4EE3-1439-A542-49D8A7D9F81A}"/>
              </a:ext>
            </a:extLst>
          </p:cNvPr>
          <p:cNvSpPr/>
          <p:nvPr/>
        </p:nvSpPr>
        <p:spPr bwMode="white">
          <a:xfrm>
            <a:off x="2292846" y="2202538"/>
            <a:ext cx="561763" cy="38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5264D1-C32A-A7E2-D0C9-74EDABD47C5F}"/>
              </a:ext>
            </a:extLst>
          </p:cNvPr>
          <p:cNvSpPr/>
          <p:nvPr/>
        </p:nvSpPr>
        <p:spPr bwMode="white">
          <a:xfrm>
            <a:off x="6312024" y="3794453"/>
            <a:ext cx="1584175" cy="68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1D1B4C2-B8EB-CB06-FF60-70AF2597D6D9}"/>
              </a:ext>
            </a:extLst>
          </p:cNvPr>
          <p:cNvSpPr/>
          <p:nvPr/>
        </p:nvSpPr>
        <p:spPr bwMode="white">
          <a:xfrm>
            <a:off x="5447928" y="4769904"/>
            <a:ext cx="1512168" cy="57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E0070BCC-2F70-4CE0-AFBA-79E13A84E2B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2" r="20843" b="22573"/>
          <a:stretch/>
        </p:blipFill>
        <p:spPr>
          <a:xfrm>
            <a:off x="8544271" y="4581128"/>
            <a:ext cx="2536835" cy="2078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95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C914D6-438B-9BC8-4504-BC7D498D24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350408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6810CC6-A4A6-4362-942B-8F28E31172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77" r="83073"/>
          <a:stretch/>
        </p:blipFill>
        <p:spPr>
          <a:xfrm>
            <a:off x="1199456" y="4746763"/>
            <a:ext cx="1919576" cy="698461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263D9FA-D641-4C0F-B47F-2B1F73C6877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4727848" y="4556823"/>
            <a:ext cx="5159936" cy="2214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0657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9AFDB1-A3C1-1B4C-979A-56946EB414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15893"/>
            <a:ext cx="11340000" cy="27171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DD0829-9A54-0957-4294-FCAC32E7D93F}"/>
              </a:ext>
            </a:extLst>
          </p:cNvPr>
          <p:cNvSpPr/>
          <p:nvPr/>
        </p:nvSpPr>
        <p:spPr bwMode="white">
          <a:xfrm>
            <a:off x="7853350" y="1482842"/>
            <a:ext cx="875969" cy="39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0C8BC1A-0D8E-4448-A613-AF4DA58ED3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2921511" y="3933056"/>
            <a:ext cx="6348978" cy="2725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828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651B44-E698-046D-3766-D42DA5CE5B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022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F6A3F39-25D7-467B-94FB-AC63672505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2639616" y="3429000"/>
            <a:ext cx="6348978" cy="2725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3976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E0CFC3-1045-B9AC-BA3D-3BB6DF4C09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8484"/>
          </a:xfrm>
          <a:prstGeom prst="rect">
            <a:avLst/>
          </a:prstGeom>
        </p:spPr>
      </p:pic>
      <p:pic>
        <p:nvPicPr>
          <p:cNvPr id="20" name="img_16777215">
            <a:extLst>
              <a:ext uri="{FF2B5EF4-FFF2-40B4-BE49-F238E27FC236}">
                <a16:creationId xmlns:a16="http://schemas.microsoft.com/office/drawing/2014/main" id="{A334A3BE-9888-43A4-8399-60A6188FC7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4148715" y="5022484"/>
            <a:ext cx="3894569" cy="1671708"/>
          </a:xfrm>
          <a:prstGeom prst="rect">
            <a:avLst/>
          </a:prstGeom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595D6F0-3485-40B8-967B-065A86FF3251}"/>
              </a:ext>
            </a:extLst>
          </p:cNvPr>
          <p:cNvSpPr/>
          <p:nvPr/>
        </p:nvSpPr>
        <p:spPr bwMode="white">
          <a:xfrm>
            <a:off x="263352" y="2191722"/>
            <a:ext cx="5832648" cy="58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7EC74E5-570C-4F65-A8E1-C93FD1BBF98F}"/>
              </a:ext>
            </a:extLst>
          </p:cNvPr>
          <p:cNvSpPr/>
          <p:nvPr/>
        </p:nvSpPr>
        <p:spPr bwMode="white">
          <a:xfrm>
            <a:off x="321914" y="2996951"/>
            <a:ext cx="10022557" cy="108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BC52C69-182E-4B20-9B3A-680877D244AB}"/>
              </a:ext>
            </a:extLst>
          </p:cNvPr>
          <p:cNvSpPr/>
          <p:nvPr/>
        </p:nvSpPr>
        <p:spPr bwMode="white">
          <a:xfrm>
            <a:off x="321914" y="4351962"/>
            <a:ext cx="10454605" cy="58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82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C3D305-40F5-B2D1-8423-C5D31B8B52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8019"/>
          </a:xfrm>
          <a:prstGeom prst="rect">
            <a:avLst/>
          </a:prstGeom>
        </p:spPr>
      </p:pic>
      <p:pic>
        <p:nvPicPr>
          <p:cNvPr id="30" name="img_16777215">
            <a:extLst>
              <a:ext uri="{FF2B5EF4-FFF2-40B4-BE49-F238E27FC236}">
                <a16:creationId xmlns:a16="http://schemas.microsoft.com/office/drawing/2014/main" id="{57982515-73BB-4B67-BEC2-E5B41383421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4148715" y="5022484"/>
            <a:ext cx="3894569" cy="1671708"/>
          </a:xfrm>
          <a:prstGeom prst="rect">
            <a:avLst/>
          </a:prstGeom>
        </p:spPr>
      </p:pic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E74FBA29-54B6-4BC7-96D1-93FD03353CCA}"/>
              </a:ext>
            </a:extLst>
          </p:cNvPr>
          <p:cNvSpPr/>
          <p:nvPr/>
        </p:nvSpPr>
        <p:spPr bwMode="white">
          <a:xfrm>
            <a:off x="263352" y="2204864"/>
            <a:ext cx="972108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1AB9000D-86F4-4865-AA5F-56AB1EDEE57B}"/>
              </a:ext>
            </a:extLst>
          </p:cNvPr>
          <p:cNvSpPr/>
          <p:nvPr/>
        </p:nvSpPr>
        <p:spPr bwMode="white">
          <a:xfrm>
            <a:off x="321914" y="3631882"/>
            <a:ext cx="10382597" cy="58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5EAC59FF-092F-44BC-BE22-02E047040118}"/>
              </a:ext>
            </a:extLst>
          </p:cNvPr>
          <p:cNvSpPr/>
          <p:nvPr/>
        </p:nvSpPr>
        <p:spPr bwMode="white">
          <a:xfrm>
            <a:off x="321914" y="4437112"/>
            <a:ext cx="10022557" cy="58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54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D96BA6-D923-1DC8-E1C9-482E947CF4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1"/>
            <a:ext cx="10776560" cy="5401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0979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DC0D5A-EF5F-3AA3-FAF8-1E41C93D22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43618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FBB81E6-F437-4D18-8F46-E09CB975C1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86" t="24825"/>
          <a:stretch/>
        </p:blipFill>
        <p:spPr>
          <a:xfrm>
            <a:off x="10416480" y="4979242"/>
            <a:ext cx="1656184" cy="1762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7961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3934F9-646C-865B-27ED-58B2E4B615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44084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0149EB-0509-C11E-AD43-ACC767C62ADE}"/>
              </a:ext>
            </a:extLst>
          </p:cNvPr>
          <p:cNvSpPr/>
          <p:nvPr/>
        </p:nvSpPr>
        <p:spPr bwMode="white">
          <a:xfrm>
            <a:off x="3768664" y="2977622"/>
            <a:ext cx="1607256" cy="64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09F62C-7AAB-557F-C9F6-A61893F65FD3}"/>
              </a:ext>
            </a:extLst>
          </p:cNvPr>
          <p:cNvSpPr/>
          <p:nvPr/>
        </p:nvSpPr>
        <p:spPr bwMode="white">
          <a:xfrm>
            <a:off x="2495600" y="3873279"/>
            <a:ext cx="1512168" cy="68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50B221F-EF56-4D0C-A351-93C747FA0C9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86" t="24825"/>
          <a:stretch/>
        </p:blipFill>
        <p:spPr>
          <a:xfrm>
            <a:off x="5123892" y="4653136"/>
            <a:ext cx="1944216" cy="2068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923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97A251-E76A-7D63-2D4C-7C597EC3EE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75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48276F-B4D6-A0BF-7ED4-0C894861B956}"/>
              </a:ext>
            </a:extLst>
          </p:cNvPr>
          <p:cNvSpPr/>
          <p:nvPr/>
        </p:nvSpPr>
        <p:spPr bwMode="white">
          <a:xfrm>
            <a:off x="9414861" y="1081905"/>
            <a:ext cx="1075919" cy="762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40C240-8ADA-028E-0524-2C44EEA190A3}"/>
              </a:ext>
            </a:extLst>
          </p:cNvPr>
          <p:cNvSpPr/>
          <p:nvPr/>
        </p:nvSpPr>
        <p:spPr bwMode="white">
          <a:xfrm>
            <a:off x="4425642" y="3275709"/>
            <a:ext cx="476070" cy="43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636C16-2E9E-7605-945D-21567550BE5C}"/>
              </a:ext>
            </a:extLst>
          </p:cNvPr>
          <p:cNvSpPr/>
          <p:nvPr/>
        </p:nvSpPr>
        <p:spPr bwMode="white">
          <a:xfrm>
            <a:off x="6063324" y="4296792"/>
            <a:ext cx="685541" cy="37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2987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58CF9F-087E-4777-5A1E-904E21361C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0776560" cy="57317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F7D232-E6B4-4E11-B27A-85D6C3CB2302}"/>
              </a:ext>
            </a:extLst>
          </p:cNvPr>
          <p:cNvSpPr/>
          <p:nvPr/>
        </p:nvSpPr>
        <p:spPr bwMode="white">
          <a:xfrm>
            <a:off x="1055440" y="3645025"/>
            <a:ext cx="1152128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127223-A734-C3E6-D7E6-4E015B8B212D}"/>
              </a:ext>
            </a:extLst>
          </p:cNvPr>
          <p:cNvSpPr/>
          <p:nvPr/>
        </p:nvSpPr>
        <p:spPr bwMode="white">
          <a:xfrm>
            <a:off x="2423592" y="5949280"/>
            <a:ext cx="1368152" cy="649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580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295FC8-1DEB-7CC6-3685-6BE2A749FB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93211"/>
            <a:ext cx="11340000" cy="2703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475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8CC47D-58BE-B616-32E4-48DF3C48D1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14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DB9577-0230-A1B3-B69D-815FB005E28E}"/>
              </a:ext>
            </a:extLst>
          </p:cNvPr>
          <p:cNvSpPr/>
          <p:nvPr/>
        </p:nvSpPr>
        <p:spPr bwMode="white">
          <a:xfrm>
            <a:off x="10338438" y="2425898"/>
            <a:ext cx="371335" cy="40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7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FBC85B-044A-B9A9-6A6E-90D2486D2D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51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28416A-66FC-4D5E-60AA-5A1C3492237D}"/>
              </a:ext>
            </a:extLst>
          </p:cNvPr>
          <p:cNvSpPr/>
          <p:nvPr/>
        </p:nvSpPr>
        <p:spPr bwMode="white">
          <a:xfrm>
            <a:off x="10056440" y="2204864"/>
            <a:ext cx="79208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267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0B5E41-D2B3-328A-130E-63CE565CAB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39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8576BB-E5BC-0298-8D88-C4BEDF08443C}"/>
              </a:ext>
            </a:extLst>
          </p:cNvPr>
          <p:cNvSpPr/>
          <p:nvPr/>
        </p:nvSpPr>
        <p:spPr bwMode="white">
          <a:xfrm>
            <a:off x="10367002" y="3416932"/>
            <a:ext cx="380856" cy="39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092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C4EB69-93FF-A9CB-19DC-0E9FFFDCA5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620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8433383-2F61-4103-80E9-8C4F8E3E21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4"/>
          <a:stretch/>
        </p:blipFill>
        <p:spPr>
          <a:xfrm>
            <a:off x="911424" y="3217561"/>
            <a:ext cx="8832344" cy="859511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33ED4DF-E479-4859-A637-96C9AF88D7A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7" r="4968" b="27570"/>
          <a:stretch/>
        </p:blipFill>
        <p:spPr>
          <a:xfrm>
            <a:off x="4223792" y="4077072"/>
            <a:ext cx="3492388" cy="2641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84448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2025-06-22T11:52:21Z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