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0372E0-8144-4B0A-A376-16FFA974D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3062287"/>
            <a:ext cx="1161097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264889-0922-EAC5-73A2-6B14AE8CB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9112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2ECE71-BB4E-41E8-8B64-D7223D45EE5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13858" b="19034"/>
          <a:stretch/>
        </p:blipFill>
        <p:spPr>
          <a:xfrm>
            <a:off x="4773053" y="3861048"/>
            <a:ext cx="2513894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9116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A341F-E3E9-86CF-82EC-3B88F2371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826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2AEA0-0A20-C009-B575-8B6A17B114A9}"/>
              </a:ext>
            </a:extLst>
          </p:cNvPr>
          <p:cNvSpPr/>
          <p:nvPr/>
        </p:nvSpPr>
        <p:spPr bwMode="white">
          <a:xfrm>
            <a:off x="2626095" y="3271620"/>
            <a:ext cx="990226" cy="467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ABEF6A-C740-7423-09BE-C57A7BB647CF}"/>
              </a:ext>
            </a:extLst>
          </p:cNvPr>
          <p:cNvSpPr/>
          <p:nvPr/>
        </p:nvSpPr>
        <p:spPr bwMode="white">
          <a:xfrm>
            <a:off x="2568967" y="4225787"/>
            <a:ext cx="1085440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FC5161F-C18E-4272-8B63-86FDA1E411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13858" b="19034"/>
          <a:stretch/>
        </p:blipFill>
        <p:spPr>
          <a:xfrm>
            <a:off x="6390418" y="3861048"/>
            <a:ext cx="2513894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53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05B043-60D0-7158-86DD-66E8E95A1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1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6657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2DB59-F9B3-8FF0-6E0D-90884F382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9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3982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B520E-D9E7-A521-5261-042557F6E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46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FCF41C-288A-4484-968B-EAFDE2B830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6873"/>
          <a:stretch/>
        </p:blipFill>
        <p:spPr>
          <a:xfrm>
            <a:off x="4871864" y="2996952"/>
            <a:ext cx="3168352" cy="35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272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5A3D6-3859-E62E-F60F-4A183BA543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3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F5E56-B366-D46F-5568-BD4F66F66BE9}"/>
              </a:ext>
            </a:extLst>
          </p:cNvPr>
          <p:cNvSpPr/>
          <p:nvPr/>
        </p:nvSpPr>
        <p:spPr bwMode="white">
          <a:xfrm>
            <a:off x="4939798" y="2397680"/>
            <a:ext cx="1133047" cy="52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25A271-D08A-49E0-B5B2-DABA62F68F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6873"/>
          <a:stretch/>
        </p:blipFill>
        <p:spPr>
          <a:xfrm>
            <a:off x="4871864" y="2996952"/>
            <a:ext cx="3168352" cy="35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01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023A6-95F5-F3CA-7A2C-6670DFC88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3AF07-5D74-9D24-5DD7-76F0B3A96944}"/>
              </a:ext>
            </a:extLst>
          </p:cNvPr>
          <p:cNvSpPr/>
          <p:nvPr/>
        </p:nvSpPr>
        <p:spPr bwMode="white">
          <a:xfrm>
            <a:off x="8024735" y="1324798"/>
            <a:ext cx="1094962" cy="4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A455E-2AF0-190A-91B3-C42A3B7B2801}"/>
              </a:ext>
            </a:extLst>
          </p:cNvPr>
          <p:cNvSpPr/>
          <p:nvPr/>
        </p:nvSpPr>
        <p:spPr bwMode="white">
          <a:xfrm>
            <a:off x="2626095" y="2315547"/>
            <a:ext cx="1037833" cy="43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ECF396-9CFD-D2EE-F777-C1A14B491876}"/>
              </a:ext>
            </a:extLst>
          </p:cNvPr>
          <p:cNvSpPr/>
          <p:nvPr/>
        </p:nvSpPr>
        <p:spPr bwMode="white">
          <a:xfrm>
            <a:off x="6463224" y="2286967"/>
            <a:ext cx="1114005" cy="4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93AE3F-9067-94F4-C20C-8B3F5BF4F032}"/>
              </a:ext>
            </a:extLst>
          </p:cNvPr>
          <p:cNvSpPr/>
          <p:nvPr/>
        </p:nvSpPr>
        <p:spPr bwMode="white">
          <a:xfrm>
            <a:off x="7176120" y="3094437"/>
            <a:ext cx="1512168" cy="694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133423-723E-D911-314D-CAE625A772BB}"/>
              </a:ext>
            </a:extLst>
          </p:cNvPr>
          <p:cNvSpPr/>
          <p:nvPr/>
        </p:nvSpPr>
        <p:spPr bwMode="white">
          <a:xfrm>
            <a:off x="2026246" y="4239884"/>
            <a:ext cx="1104483" cy="5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AEB6601-BF72-458F-9F78-793F5F28A0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r="6873"/>
          <a:stretch/>
        </p:blipFill>
        <p:spPr>
          <a:xfrm>
            <a:off x="9898464" y="4455033"/>
            <a:ext cx="1933536" cy="2142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8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EB3A0-95D2-857B-A554-5C898A624A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36C9F2-C613-4F63-97E1-139ED6DB2C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54427"/>
          <a:stretch/>
        </p:blipFill>
        <p:spPr>
          <a:xfrm>
            <a:off x="936064" y="4221088"/>
            <a:ext cx="10488528" cy="177295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48B855-F9C1-5D15-5DF9-B1546763C0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26" r="7508"/>
          <a:stretch/>
        </p:blipFill>
        <p:spPr>
          <a:xfrm>
            <a:off x="360000" y="1340768"/>
            <a:ext cx="10488528" cy="19013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703AA9-2F5F-4469-A599-AEFC7F12E4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13947"/>
          <a:stretch/>
        </p:blipFill>
        <p:spPr>
          <a:xfrm>
            <a:off x="3726048" y="3261951"/>
            <a:ext cx="4739904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59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4AE39-DE02-CDA1-2F7E-488CF4EAF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9B3266-E7D5-D152-8B5E-9D77BE3DDA16}"/>
              </a:ext>
            </a:extLst>
          </p:cNvPr>
          <p:cNvSpPr/>
          <p:nvPr/>
        </p:nvSpPr>
        <p:spPr bwMode="white">
          <a:xfrm>
            <a:off x="10224181" y="1414754"/>
            <a:ext cx="418942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C13CF-BC8D-56A5-88D0-A190027B5143}"/>
              </a:ext>
            </a:extLst>
          </p:cNvPr>
          <p:cNvSpPr/>
          <p:nvPr/>
        </p:nvSpPr>
        <p:spPr bwMode="white">
          <a:xfrm>
            <a:off x="1150277" y="2378063"/>
            <a:ext cx="542720" cy="42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6376A-0C47-0DC4-81FA-8653ADFEFB93}"/>
              </a:ext>
            </a:extLst>
          </p:cNvPr>
          <p:cNvSpPr/>
          <p:nvPr/>
        </p:nvSpPr>
        <p:spPr bwMode="white">
          <a:xfrm>
            <a:off x="6739345" y="3322296"/>
            <a:ext cx="1104483" cy="4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B27A695-5FF3-4FF7-935A-B9E244EAB4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02" b="13947"/>
          <a:stretch/>
        </p:blipFill>
        <p:spPr>
          <a:xfrm>
            <a:off x="4367808" y="5013176"/>
            <a:ext cx="3234811" cy="1701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60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6E997-D507-6196-2091-76ECC15C4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7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73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398DD0-BA16-36AB-2410-B807F9BD0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84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8CB74-EFD1-F6D4-D4F5-8ED5EB3E87F3}"/>
              </a:ext>
            </a:extLst>
          </p:cNvPr>
          <p:cNvSpPr/>
          <p:nvPr/>
        </p:nvSpPr>
        <p:spPr bwMode="white">
          <a:xfrm>
            <a:off x="7900957" y="1395424"/>
            <a:ext cx="1694812" cy="47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6BFD83-7E9B-BDCA-BB6F-1BCADE63277F}"/>
              </a:ext>
            </a:extLst>
          </p:cNvPr>
          <p:cNvSpPr/>
          <p:nvPr/>
        </p:nvSpPr>
        <p:spPr bwMode="white">
          <a:xfrm>
            <a:off x="2559445" y="5366767"/>
            <a:ext cx="1075919" cy="457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2CDD26E-2D90-4358-A9EF-028B80D463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b="7466"/>
          <a:stretch/>
        </p:blipFill>
        <p:spPr>
          <a:xfrm>
            <a:off x="10344472" y="4365104"/>
            <a:ext cx="1694812" cy="2255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4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E4528-1351-E2C0-6F04-928DBD855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83518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C16B8F-659F-446E-92F0-F7571145B6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8" r="56403" b="19034"/>
          <a:stretch/>
        </p:blipFill>
        <p:spPr>
          <a:xfrm>
            <a:off x="4448030" y="4797152"/>
            <a:ext cx="3295940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513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EA4D6-6471-1C76-FF24-1DF496FC4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7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5905FC-471F-CC87-43FA-ED3997F9E59F}"/>
              </a:ext>
            </a:extLst>
          </p:cNvPr>
          <p:cNvSpPr/>
          <p:nvPr/>
        </p:nvSpPr>
        <p:spPr bwMode="white">
          <a:xfrm>
            <a:off x="6120453" y="2493810"/>
            <a:ext cx="1685289" cy="47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4D9FD83-09F9-4857-92BA-0C77A870B9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8" r="56403" b="19034"/>
          <a:stretch/>
        </p:blipFill>
        <p:spPr>
          <a:xfrm>
            <a:off x="4007768" y="3851529"/>
            <a:ext cx="4943912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829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BA904-1E6C-05AB-82B1-159EAD1368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6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7C85D-9FBD-D467-13F0-18D6EA2DADA7}"/>
              </a:ext>
            </a:extLst>
          </p:cNvPr>
          <p:cNvSpPr/>
          <p:nvPr/>
        </p:nvSpPr>
        <p:spPr bwMode="white">
          <a:xfrm>
            <a:off x="7310629" y="2510093"/>
            <a:ext cx="418942" cy="400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FD4C6-5357-00EB-D368-B3366368CB01}"/>
              </a:ext>
            </a:extLst>
          </p:cNvPr>
          <p:cNvSpPr/>
          <p:nvPr/>
        </p:nvSpPr>
        <p:spPr bwMode="white">
          <a:xfrm>
            <a:off x="1702518" y="3462755"/>
            <a:ext cx="1123526" cy="48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ACAD1F-DAF3-CB95-6F58-ED4255C84611}"/>
              </a:ext>
            </a:extLst>
          </p:cNvPr>
          <p:cNvSpPr/>
          <p:nvPr/>
        </p:nvSpPr>
        <p:spPr bwMode="white">
          <a:xfrm>
            <a:off x="7910478" y="3462755"/>
            <a:ext cx="1094961" cy="457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C06F70B-3739-4AB7-AFCA-A66EC25D08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58"/>
          <a:stretch/>
        </p:blipFill>
        <p:spPr>
          <a:xfrm>
            <a:off x="1127448" y="4221088"/>
            <a:ext cx="5447968" cy="88723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4781BDF-8AC7-4EC8-905C-92F09AC8B5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78" r="56403" b="19034"/>
          <a:stretch/>
        </p:blipFill>
        <p:spPr>
          <a:xfrm>
            <a:off x="6746942" y="4196303"/>
            <a:ext cx="431007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66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2025-06-21T14:11:10Z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