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58" r:id="rId4"/>
    <p:sldId id="356" r:id="rId5"/>
    <p:sldId id="355" r:id="rId6"/>
    <p:sldId id="354" r:id="rId7"/>
    <p:sldId id="353" r:id="rId8"/>
    <p:sldId id="352" r:id="rId9"/>
    <p:sldId id="351" r:id="rId10"/>
    <p:sldId id="350" r:id="rId11"/>
    <p:sldId id="349" r:id="rId12"/>
    <p:sldId id="347" r:id="rId13"/>
    <p:sldId id="345" r:id="rId14"/>
    <p:sldId id="344" r:id="rId15"/>
    <p:sldId id="342" r:id="rId16"/>
    <p:sldId id="340" r:id="rId17"/>
    <p:sldId id="339" r:id="rId18"/>
    <p:sldId id="337" r:id="rId19"/>
    <p:sldId id="336" r:id="rId20"/>
    <p:sldId id="335" r:id="rId21"/>
    <p:sldId id="332" r:id="rId22"/>
    <p:sldId id="331" r:id="rId23"/>
    <p:sldId id="330" r:id="rId24"/>
    <p:sldId id="329" r:id="rId25"/>
    <p:sldId id="328" r:id="rId26"/>
    <p:sldId id="326" r:id="rId27"/>
    <p:sldId id="325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16" autoAdjust="0"/>
    <p:restoredTop sz="94660"/>
  </p:normalViewPr>
  <p:slideViewPr>
    <p:cSldViewPr showGuides="1">
      <p:cViewPr varScale="1">
        <p:scale>
          <a:sx n="64" d="100"/>
          <a:sy n="64" d="100"/>
        </p:scale>
        <p:origin x="570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2025/6/20 Friday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2025/6/20 Friday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6ECD10B-CB51-47C1-AFCE-EBCB95795C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3009900"/>
            <a:ext cx="11134725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A79B88-AD0A-3CA6-0D23-77DF878183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44889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597BBFD-8CC8-4BCD-99F6-FDCA0A4E8CA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703"/>
          <a:stretch/>
        </p:blipFill>
        <p:spPr>
          <a:xfrm>
            <a:off x="3956077" y="4110350"/>
            <a:ext cx="4279846" cy="2487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77330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FEB9BD-3EC8-7E5F-74A6-973EB319F0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44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BD3D86-053C-668E-F082-8B12B7EB387F}"/>
              </a:ext>
            </a:extLst>
          </p:cNvPr>
          <p:cNvSpPr/>
          <p:nvPr/>
        </p:nvSpPr>
        <p:spPr bwMode="white">
          <a:xfrm>
            <a:off x="6939294" y="2060848"/>
            <a:ext cx="4125258" cy="774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A904CFD-51F1-75A0-1640-6B506E9621F8}"/>
              </a:ext>
            </a:extLst>
          </p:cNvPr>
          <p:cNvSpPr/>
          <p:nvPr/>
        </p:nvSpPr>
        <p:spPr bwMode="white">
          <a:xfrm>
            <a:off x="321914" y="3245515"/>
            <a:ext cx="4018035" cy="476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3D0088A-A4EA-D7B6-F5AE-DB4F86AC18FC}"/>
              </a:ext>
            </a:extLst>
          </p:cNvPr>
          <p:cNvSpPr/>
          <p:nvPr/>
        </p:nvSpPr>
        <p:spPr bwMode="white">
          <a:xfrm>
            <a:off x="5177833" y="4227667"/>
            <a:ext cx="428463" cy="343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8F2BD8F0-593C-4433-AF25-3229BAE6DF2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703"/>
          <a:stretch/>
        </p:blipFill>
        <p:spPr>
          <a:xfrm>
            <a:off x="4392448" y="4869612"/>
            <a:ext cx="3287728" cy="1910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7106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54D0F9-5F62-0C36-67B4-D1383BBF3C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8757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B5A927-5A79-D10B-4DDF-FAA97093E820}"/>
              </a:ext>
            </a:extLst>
          </p:cNvPr>
          <p:cNvSpPr/>
          <p:nvPr/>
        </p:nvSpPr>
        <p:spPr bwMode="white">
          <a:xfrm>
            <a:off x="6491788" y="4149289"/>
            <a:ext cx="1085440" cy="495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8E74152A-83D2-4954-9BBD-2F7F1E0CF72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653"/>
          <a:stretch/>
        </p:blipFill>
        <p:spPr>
          <a:xfrm>
            <a:off x="4223792" y="4869160"/>
            <a:ext cx="4032448" cy="1910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613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D36E7E-D8C1-9BB4-2A4D-C55BF28B64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915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0C531C5-3C0B-4C27-BFBD-51C65BECA99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144"/>
          <a:stretch/>
        </p:blipFill>
        <p:spPr>
          <a:xfrm>
            <a:off x="3071664" y="4153923"/>
            <a:ext cx="6456080" cy="2567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63768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BF062B-A474-8748-67E1-38E11F9580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261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E525F0E-5F3C-A338-ACCE-31A312033637}"/>
              </a:ext>
            </a:extLst>
          </p:cNvPr>
          <p:cNvSpPr/>
          <p:nvPr/>
        </p:nvSpPr>
        <p:spPr bwMode="white">
          <a:xfrm>
            <a:off x="2999656" y="1224001"/>
            <a:ext cx="1584176" cy="76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59AADDC-97A0-4391-4A1C-ABBD8ECD8165}"/>
              </a:ext>
            </a:extLst>
          </p:cNvPr>
          <p:cNvSpPr/>
          <p:nvPr/>
        </p:nvSpPr>
        <p:spPr bwMode="white">
          <a:xfrm>
            <a:off x="6456040" y="2996952"/>
            <a:ext cx="1440160" cy="780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F78C9072-6A27-4ED6-AC1B-8F1930E7406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144"/>
          <a:stretch/>
        </p:blipFill>
        <p:spPr>
          <a:xfrm>
            <a:off x="3071664" y="4153923"/>
            <a:ext cx="6456080" cy="2567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0947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D054A7-81F0-99B8-0BB9-61CE67D66F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6598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858A3A7-A891-C5A7-1FCA-D72A1685FCC1}"/>
              </a:ext>
            </a:extLst>
          </p:cNvPr>
          <p:cNvSpPr/>
          <p:nvPr/>
        </p:nvSpPr>
        <p:spPr bwMode="white">
          <a:xfrm>
            <a:off x="10200456" y="2996952"/>
            <a:ext cx="72008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3BE3974-C868-4112-87D1-8CE98B4ACB7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317" r="50818" b="26821"/>
          <a:stretch/>
        </p:blipFill>
        <p:spPr>
          <a:xfrm>
            <a:off x="839416" y="4819304"/>
            <a:ext cx="5577218" cy="857860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E4F16297-8090-42A2-A99C-EAFBEA7E2BB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245" r="52375" b="53565"/>
          <a:stretch/>
        </p:blipFill>
        <p:spPr>
          <a:xfrm>
            <a:off x="6456040" y="4027216"/>
            <a:ext cx="5400600" cy="720080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3833D2F3-BEAC-4B90-A5E6-DB06FFA25FE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138" r="52375" b="1"/>
          <a:stretch/>
        </p:blipFill>
        <p:spPr>
          <a:xfrm>
            <a:off x="6456040" y="4891312"/>
            <a:ext cx="5400600" cy="857860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79D2D706-D890-4E09-96FB-C12862099A0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818" b="76381"/>
          <a:stretch/>
        </p:blipFill>
        <p:spPr>
          <a:xfrm>
            <a:off x="839416" y="3861048"/>
            <a:ext cx="5577218" cy="886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5418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81D318-3E27-30D9-31C8-FBD359076B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8230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D6414CD-D09C-4E97-A704-C2157F5AB306}"/>
              </a:ext>
            </a:extLst>
          </p:cNvPr>
          <p:cNvSpPr/>
          <p:nvPr/>
        </p:nvSpPr>
        <p:spPr bwMode="white">
          <a:xfrm>
            <a:off x="10405088" y="5619766"/>
            <a:ext cx="342770" cy="390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D4F682B7-0CFA-4ACD-B493-7AEB9D29AD7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47513" b="22195"/>
          <a:stretch/>
        </p:blipFill>
        <p:spPr>
          <a:xfrm>
            <a:off x="8328248" y="980728"/>
            <a:ext cx="2855680" cy="1748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5100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B52710-FAC7-045E-0602-5388F0F633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24963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04130AA-C6E6-4287-AA22-0A80268174B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47513" b="22195"/>
          <a:stretch/>
        </p:blipFill>
        <p:spPr>
          <a:xfrm>
            <a:off x="9711552" y="3284984"/>
            <a:ext cx="2088232" cy="1278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275210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804D2F-7AA8-5A07-37BE-BF11E069CE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773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A55825-D58C-5DFC-4632-04159F80DEE1}"/>
              </a:ext>
            </a:extLst>
          </p:cNvPr>
          <p:cNvSpPr/>
          <p:nvPr/>
        </p:nvSpPr>
        <p:spPr bwMode="white">
          <a:xfrm>
            <a:off x="10367002" y="3294142"/>
            <a:ext cx="371335" cy="391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0DFB43E-EF5C-46E2-8303-CD635C98EAD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52" t="8640" r="14493" b="22195"/>
          <a:stretch/>
        </p:blipFill>
        <p:spPr>
          <a:xfrm>
            <a:off x="10200456" y="4005064"/>
            <a:ext cx="1742594" cy="2376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322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7A8298-DF00-1650-1E6E-B6052C4E6C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4376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D02F48-DF5C-076A-FC0D-CB128E95681F}"/>
              </a:ext>
            </a:extLst>
          </p:cNvPr>
          <p:cNvSpPr/>
          <p:nvPr/>
        </p:nvSpPr>
        <p:spPr bwMode="white">
          <a:xfrm>
            <a:off x="10338438" y="2338867"/>
            <a:ext cx="380856" cy="390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B80A97C-AECD-41A2-8D0A-00CD8043398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688" b="41902"/>
          <a:stretch/>
        </p:blipFill>
        <p:spPr>
          <a:xfrm>
            <a:off x="1152088" y="3140968"/>
            <a:ext cx="5591984" cy="2709055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AFF3A6CF-F619-4F13-AD41-5423D00710A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82" r="8144" b="20282"/>
          <a:stretch/>
        </p:blipFill>
        <p:spPr>
          <a:xfrm>
            <a:off x="7046396" y="2967766"/>
            <a:ext cx="4680520" cy="3717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9533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EB198D-3479-DB33-927A-A510B35945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2832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7B0043F-4EA0-CD67-BCE9-019E42765510}"/>
              </a:ext>
            </a:extLst>
          </p:cNvPr>
          <p:cNvSpPr/>
          <p:nvPr/>
        </p:nvSpPr>
        <p:spPr bwMode="white">
          <a:xfrm>
            <a:off x="10843073" y="2814377"/>
            <a:ext cx="552241" cy="409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861F668-7713-5DD2-0569-395850CEA272}"/>
              </a:ext>
            </a:extLst>
          </p:cNvPr>
          <p:cNvSpPr/>
          <p:nvPr/>
        </p:nvSpPr>
        <p:spPr bwMode="white">
          <a:xfrm>
            <a:off x="988413" y="3709559"/>
            <a:ext cx="495113" cy="447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20F809D-1675-3FF4-A32B-EFD0046DC968}"/>
              </a:ext>
            </a:extLst>
          </p:cNvPr>
          <p:cNvSpPr/>
          <p:nvPr/>
        </p:nvSpPr>
        <p:spPr bwMode="white">
          <a:xfrm>
            <a:off x="2626095" y="3492937"/>
            <a:ext cx="1209218" cy="728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DEB4EEB-8DAC-422E-36A1-3A1C44D9F184}"/>
              </a:ext>
            </a:extLst>
          </p:cNvPr>
          <p:cNvSpPr/>
          <p:nvPr/>
        </p:nvSpPr>
        <p:spPr bwMode="white">
          <a:xfrm>
            <a:off x="9833803" y="3680990"/>
            <a:ext cx="1209219" cy="438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>
            <a:extLst>
              <a:ext uri="{FF2B5EF4-FFF2-40B4-BE49-F238E27FC236}">
                <a16:creationId xmlns:a16="http://schemas.microsoft.com/office/drawing/2014/main" id="{C9D5F479-FEAA-477B-99F2-02F2CED4956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718"/>
          <a:stretch/>
        </p:blipFill>
        <p:spPr>
          <a:xfrm>
            <a:off x="360000" y="2142503"/>
            <a:ext cx="11340000" cy="945751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A5FAF931-261C-4456-9DCD-4177351EE2A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82" r="8144" b="20282"/>
          <a:stretch/>
        </p:blipFill>
        <p:spPr>
          <a:xfrm>
            <a:off x="8426319" y="1052736"/>
            <a:ext cx="2854257" cy="2266789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135E568E-917F-4D3D-941C-0393BA7D093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436" r="50688" b="20282"/>
          <a:stretch/>
        </p:blipFill>
        <p:spPr>
          <a:xfrm>
            <a:off x="360000" y="1196752"/>
            <a:ext cx="5591984" cy="945751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96917989-86FE-4A42-A8D1-05C6F2793E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103321"/>
            <a:ext cx="11340000" cy="1765839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436F399C-6C17-4455-A846-B821E8C37E2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022346"/>
            <a:ext cx="11340000" cy="1719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681051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358454-23DB-4D17-7D80-C01928C448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44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DB99EC5-EFC1-49E6-4EEB-4F7CD1592CBA}"/>
              </a:ext>
            </a:extLst>
          </p:cNvPr>
          <p:cNvSpPr/>
          <p:nvPr/>
        </p:nvSpPr>
        <p:spPr bwMode="white">
          <a:xfrm>
            <a:off x="9700503" y="2339647"/>
            <a:ext cx="1508065" cy="467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3AAE393-5EC7-C3C4-42CF-42777E242E89}"/>
              </a:ext>
            </a:extLst>
          </p:cNvPr>
          <p:cNvSpPr/>
          <p:nvPr/>
        </p:nvSpPr>
        <p:spPr bwMode="white">
          <a:xfrm>
            <a:off x="8400256" y="3140969"/>
            <a:ext cx="3096344" cy="60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1FFA2C0-A85A-6542-B946-4DA3514735D8}"/>
              </a:ext>
            </a:extLst>
          </p:cNvPr>
          <p:cNvSpPr/>
          <p:nvPr/>
        </p:nvSpPr>
        <p:spPr bwMode="white">
          <a:xfrm>
            <a:off x="1197884" y="4151383"/>
            <a:ext cx="2161360" cy="486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2464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426885-6206-4D75-1A9C-21E92E0DBF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212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AD8CDB-79FE-DFD5-6FC1-4DDC9410F02E}"/>
              </a:ext>
            </a:extLst>
          </p:cNvPr>
          <p:cNvSpPr/>
          <p:nvPr/>
        </p:nvSpPr>
        <p:spPr bwMode="white">
          <a:xfrm>
            <a:off x="9462468" y="1490927"/>
            <a:ext cx="1085440" cy="457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0D2CCF7-CDA6-9CBC-BDCC-78615D84671A}"/>
              </a:ext>
            </a:extLst>
          </p:cNvPr>
          <p:cNvSpPr/>
          <p:nvPr/>
        </p:nvSpPr>
        <p:spPr bwMode="white">
          <a:xfrm>
            <a:off x="321914" y="2377510"/>
            <a:ext cx="2818337" cy="486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2279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9EA970-F6B5-CB77-8553-D9EBA709EE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312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F688B47-1DAB-4207-AD1E-EAED01C23BB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9" b="69201"/>
          <a:stretch/>
        </p:blipFill>
        <p:spPr>
          <a:xfrm>
            <a:off x="1199456" y="4968416"/>
            <a:ext cx="10344512" cy="836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369455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AD0EE2-DF8B-C157-1554-33CFD6FFAFE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749" r="8779"/>
          <a:stretch/>
        </p:blipFill>
        <p:spPr>
          <a:xfrm>
            <a:off x="360000" y="1404669"/>
            <a:ext cx="10344512" cy="166429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3E1B7E-3B7F-9B46-ADA9-4D4997A15971}"/>
              </a:ext>
            </a:extLst>
          </p:cNvPr>
          <p:cNvSpPr/>
          <p:nvPr/>
        </p:nvSpPr>
        <p:spPr bwMode="white">
          <a:xfrm>
            <a:off x="4151784" y="2292673"/>
            <a:ext cx="1440160" cy="624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76F0B261-4228-47C7-8861-590C6C301E5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92"/>
          <a:stretch/>
        </p:blipFill>
        <p:spPr>
          <a:xfrm>
            <a:off x="7248128" y="2996952"/>
            <a:ext cx="3731792" cy="3693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888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8705A1-F72A-471F-F9BC-66A30F5690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728"/>
            <a:ext cx="11340000" cy="465244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EBE420-63D1-AE93-10ED-3D0B2268513A}"/>
              </a:ext>
            </a:extLst>
          </p:cNvPr>
          <p:cNvSpPr/>
          <p:nvPr/>
        </p:nvSpPr>
        <p:spPr bwMode="white">
          <a:xfrm>
            <a:off x="7920000" y="1029188"/>
            <a:ext cx="1416360" cy="743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E168DE1-521A-A23C-2ACC-F544993F47C5}"/>
              </a:ext>
            </a:extLst>
          </p:cNvPr>
          <p:cNvSpPr/>
          <p:nvPr/>
        </p:nvSpPr>
        <p:spPr bwMode="white">
          <a:xfrm>
            <a:off x="7367758" y="3135346"/>
            <a:ext cx="418942" cy="352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1C5EDA9-AD90-1137-649A-5E09CA5439C8}"/>
              </a:ext>
            </a:extLst>
          </p:cNvPr>
          <p:cNvSpPr/>
          <p:nvPr/>
        </p:nvSpPr>
        <p:spPr bwMode="white">
          <a:xfrm>
            <a:off x="7063073" y="4899082"/>
            <a:ext cx="1066397" cy="505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2C935B93-9E58-4AC3-8C53-68A5D007785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387"/>
          <a:stretch/>
        </p:blipFill>
        <p:spPr>
          <a:xfrm>
            <a:off x="8760296" y="5377354"/>
            <a:ext cx="3132543" cy="1276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3023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44AEA5-E364-C60E-E404-9E46692AD6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96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897818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8FB7AA-DC81-2125-510D-5DD2E94218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5300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0EADB6-12B0-61E0-F1C1-39836C2B84F0}"/>
              </a:ext>
            </a:extLst>
          </p:cNvPr>
          <p:cNvSpPr/>
          <p:nvPr/>
        </p:nvSpPr>
        <p:spPr bwMode="white">
          <a:xfrm>
            <a:off x="9408368" y="1280993"/>
            <a:ext cx="792088" cy="851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26EB4EC-3DE0-41F0-90F0-A13DA25A0D7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157" t="29721" r="1794" b="16953"/>
          <a:stretch/>
        </p:blipFill>
        <p:spPr>
          <a:xfrm>
            <a:off x="9958975" y="2780928"/>
            <a:ext cx="1991584" cy="2456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2730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A38158-8DAE-14D6-2FE5-6E5BF94801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184861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0BE526D-3F6A-BF06-ECA8-45A9D17497FB}"/>
              </a:ext>
            </a:extLst>
          </p:cNvPr>
          <p:cNvSpPr/>
          <p:nvPr/>
        </p:nvSpPr>
        <p:spPr bwMode="white">
          <a:xfrm>
            <a:off x="8328248" y="1193973"/>
            <a:ext cx="2736304" cy="695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E1486C65-6B4C-4988-91EE-99221B7783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094150"/>
            <a:ext cx="11340000" cy="3619970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F919BA4-244D-49EC-B004-B1774A9ABDB9}"/>
              </a:ext>
            </a:extLst>
          </p:cNvPr>
          <p:cNvSpPr/>
          <p:nvPr/>
        </p:nvSpPr>
        <p:spPr bwMode="white">
          <a:xfrm>
            <a:off x="7176120" y="4026211"/>
            <a:ext cx="4320480" cy="696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326C1C8-5B74-4595-88BC-45A002AE54F7}"/>
              </a:ext>
            </a:extLst>
          </p:cNvPr>
          <p:cNvSpPr/>
          <p:nvPr/>
        </p:nvSpPr>
        <p:spPr bwMode="white">
          <a:xfrm>
            <a:off x="1797732" y="5094660"/>
            <a:ext cx="1571032" cy="457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994C40E-F047-4A5F-9B42-1E512D2F27C3}"/>
              </a:ext>
            </a:extLst>
          </p:cNvPr>
          <p:cNvSpPr/>
          <p:nvPr/>
        </p:nvSpPr>
        <p:spPr bwMode="white">
          <a:xfrm>
            <a:off x="5139748" y="5990126"/>
            <a:ext cx="1018790" cy="485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7690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BC3367-F494-CBBF-F021-8827DF5192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3153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FEC542-6E3A-A147-3CDD-D6CDFD1FD472}"/>
              </a:ext>
            </a:extLst>
          </p:cNvPr>
          <p:cNvSpPr/>
          <p:nvPr/>
        </p:nvSpPr>
        <p:spPr bwMode="white">
          <a:xfrm>
            <a:off x="7415365" y="1395914"/>
            <a:ext cx="1133047" cy="496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9844831-2801-627C-3A59-23910A225191}"/>
              </a:ext>
            </a:extLst>
          </p:cNvPr>
          <p:cNvSpPr/>
          <p:nvPr/>
        </p:nvSpPr>
        <p:spPr bwMode="white">
          <a:xfrm>
            <a:off x="1493047" y="2312792"/>
            <a:ext cx="533198" cy="448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F71B3A1-5653-2A89-74CE-4B833F104942}"/>
              </a:ext>
            </a:extLst>
          </p:cNvPr>
          <p:cNvSpPr/>
          <p:nvPr/>
        </p:nvSpPr>
        <p:spPr bwMode="white">
          <a:xfrm>
            <a:off x="4854105" y="3220120"/>
            <a:ext cx="380856" cy="429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D88E453-4DCF-5123-5F5B-D65507D43B02}"/>
              </a:ext>
            </a:extLst>
          </p:cNvPr>
          <p:cNvSpPr/>
          <p:nvPr/>
        </p:nvSpPr>
        <p:spPr bwMode="white">
          <a:xfrm>
            <a:off x="8158035" y="3220120"/>
            <a:ext cx="437984" cy="47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2844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6ADFE7-01FB-B406-01F8-5EF119B530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52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2113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7ECB3C-FB64-9014-A9C8-AE746F1667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4218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756B0AF-9FAE-D9BA-84FC-A3EB12B18AC5}"/>
              </a:ext>
            </a:extLst>
          </p:cNvPr>
          <p:cNvSpPr/>
          <p:nvPr/>
        </p:nvSpPr>
        <p:spPr bwMode="white">
          <a:xfrm>
            <a:off x="10056440" y="4694080"/>
            <a:ext cx="1008112" cy="972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60E6482F-8ECD-45B8-B963-D9A4AA8E29A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647" r="7508" b="26702"/>
          <a:stretch/>
        </p:blipFill>
        <p:spPr>
          <a:xfrm>
            <a:off x="6015164" y="4694080"/>
            <a:ext cx="1959997" cy="1944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5584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6DF770-C4FB-EA1F-1A62-38BA621C14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80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4912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3FA2CB-0B88-187C-51CD-0B51B73453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906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DEBAFC-A57D-630C-3390-BF73F9E8570C}"/>
              </a:ext>
            </a:extLst>
          </p:cNvPr>
          <p:cNvSpPr/>
          <p:nvPr/>
        </p:nvSpPr>
        <p:spPr bwMode="white">
          <a:xfrm>
            <a:off x="10824030" y="3359255"/>
            <a:ext cx="552241" cy="419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FF7B073-1A57-A85D-2494-D9E0295620F4}"/>
              </a:ext>
            </a:extLst>
          </p:cNvPr>
          <p:cNvSpPr/>
          <p:nvPr/>
        </p:nvSpPr>
        <p:spPr bwMode="white">
          <a:xfrm>
            <a:off x="950327" y="4283897"/>
            <a:ext cx="495113" cy="448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118B324-7050-85D1-87E3-0B7431BC6CBE}"/>
              </a:ext>
            </a:extLst>
          </p:cNvPr>
          <p:cNvSpPr/>
          <p:nvPr/>
        </p:nvSpPr>
        <p:spPr bwMode="white">
          <a:xfrm>
            <a:off x="3759143" y="5189474"/>
            <a:ext cx="1094962" cy="467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8680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177CBA-E5B6-22EC-AA69-2CD7113F83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254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29866C-9DB0-DC5C-26E5-268C2EABAD18}"/>
              </a:ext>
            </a:extLst>
          </p:cNvPr>
          <p:cNvSpPr/>
          <p:nvPr/>
        </p:nvSpPr>
        <p:spPr bwMode="white">
          <a:xfrm>
            <a:off x="10395566" y="3368041"/>
            <a:ext cx="428463" cy="390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3035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1007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2025-06-21T08:18:09Z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