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34" r:id="rId4"/>
    <p:sldId id="333" r:id="rId5"/>
    <p:sldId id="332" r:id="rId6"/>
    <p:sldId id="330" r:id="rId7"/>
    <p:sldId id="328" r:id="rId8"/>
    <p:sldId id="326" r:id="rId9"/>
    <p:sldId id="325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65" autoAdjust="0"/>
    <p:restoredTop sz="94660"/>
  </p:normalViewPr>
  <p:slideViewPr>
    <p:cSldViewPr showGuides="1">
      <p:cViewPr varScale="1">
        <p:scale>
          <a:sx n="64" d="100"/>
          <a:sy n="64" d="100"/>
        </p:scale>
        <p:origin x="498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2025/6/21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2025/6/21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473DB76-2B97-4611-921E-3F5CF2A20E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024" y="2915853"/>
            <a:ext cx="11712624" cy="98594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AFCC6C-F1E3-16FE-0CAC-B4660853F7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9854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3113AD94-D165-4A16-BFDD-C5BD023279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937" r="72278"/>
          <a:stretch/>
        </p:blipFill>
        <p:spPr>
          <a:xfrm>
            <a:off x="911424" y="5949045"/>
            <a:ext cx="3143712" cy="720315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A9D8FA00-EE53-4B85-8EEC-B14AEB95B10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9" b="20475"/>
          <a:stretch/>
        </p:blipFill>
        <p:spPr>
          <a:xfrm>
            <a:off x="3274960" y="3337231"/>
            <a:ext cx="8040256" cy="2684057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28EEEA-ED84-43E1-B024-4CED6E3C8F36}"/>
              </a:ext>
            </a:extLst>
          </p:cNvPr>
          <p:cNvSpPr/>
          <p:nvPr/>
        </p:nvSpPr>
        <p:spPr bwMode="white">
          <a:xfrm>
            <a:off x="360000" y="6021288"/>
            <a:ext cx="343174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C29A89D-E4AC-422E-AE32-1D3771620280}"/>
              </a:ext>
            </a:extLst>
          </p:cNvPr>
          <p:cNvSpPr/>
          <p:nvPr/>
        </p:nvSpPr>
        <p:spPr bwMode="white">
          <a:xfrm>
            <a:off x="7968208" y="3776006"/>
            <a:ext cx="2914960" cy="1857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16E4BE0C-564D-4BC2-A798-C286D71226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4960" y="3333692"/>
            <a:ext cx="4045176" cy="2687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A16329-C7BD-5C02-8777-D86C2F6611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71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D437AD-B12B-A0B1-1096-7480518ECC63}"/>
              </a:ext>
            </a:extLst>
          </p:cNvPr>
          <p:cNvSpPr/>
          <p:nvPr/>
        </p:nvSpPr>
        <p:spPr bwMode="white">
          <a:xfrm>
            <a:off x="7110680" y="2949872"/>
            <a:ext cx="2513652" cy="2193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E70A4C-144B-42B1-8562-A48FDB681F65}"/>
              </a:ext>
            </a:extLst>
          </p:cNvPr>
          <p:cNvSpPr/>
          <p:nvPr/>
        </p:nvSpPr>
        <p:spPr bwMode="white">
          <a:xfrm>
            <a:off x="489212" y="5634000"/>
            <a:ext cx="4166628" cy="819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63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5B447F-67C4-90B0-EB19-2A64DDB797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029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07A228-1718-220A-DD23-BBE00A4846F2}"/>
              </a:ext>
            </a:extLst>
          </p:cNvPr>
          <p:cNvSpPr/>
          <p:nvPr/>
        </p:nvSpPr>
        <p:spPr bwMode="white">
          <a:xfrm>
            <a:off x="7424886" y="2661918"/>
            <a:ext cx="2894508" cy="244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9A2652-E474-4A94-B20D-6558249933FC}"/>
              </a:ext>
            </a:extLst>
          </p:cNvPr>
          <p:cNvSpPr/>
          <p:nvPr/>
        </p:nvSpPr>
        <p:spPr bwMode="white">
          <a:xfrm>
            <a:off x="191344" y="5819487"/>
            <a:ext cx="4608512" cy="849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77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6749F3-D589-370B-3988-7124C8652E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985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052C2AB-72FB-4782-B6D9-510A495FA69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9" b="17747"/>
          <a:stretch/>
        </p:blipFill>
        <p:spPr>
          <a:xfrm>
            <a:off x="3791744" y="3429000"/>
            <a:ext cx="7609575" cy="319413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EE33F06B-2B0F-4D25-8796-79401B2FD15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937" r="72278"/>
          <a:stretch/>
        </p:blipFill>
        <p:spPr>
          <a:xfrm>
            <a:off x="911424" y="5949045"/>
            <a:ext cx="3143712" cy="72031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ADDAC5-9039-4350-9339-E54C0CE8B597}"/>
              </a:ext>
            </a:extLst>
          </p:cNvPr>
          <p:cNvSpPr/>
          <p:nvPr/>
        </p:nvSpPr>
        <p:spPr bwMode="white">
          <a:xfrm>
            <a:off x="360000" y="5819487"/>
            <a:ext cx="3695136" cy="849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0910ED6D-16CF-4B32-A549-EAB2D31C73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76120" y="3429000"/>
            <a:ext cx="4392488" cy="3317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330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635209-6820-6B6D-3061-39209552E7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9129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E1A4709-766F-40E3-AE6C-8FDE69C23BA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937" r="72278"/>
          <a:stretch/>
        </p:blipFill>
        <p:spPr>
          <a:xfrm>
            <a:off x="911424" y="5949045"/>
            <a:ext cx="3143712" cy="720315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D48B1910-1FBD-475B-A63A-117032DCEC7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9" b="14306"/>
          <a:stretch/>
        </p:blipFill>
        <p:spPr>
          <a:xfrm>
            <a:off x="3431704" y="2463770"/>
            <a:ext cx="8264012" cy="406157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C3CB3C-A96B-4AD1-9F0E-2619A57D2588}"/>
              </a:ext>
            </a:extLst>
          </p:cNvPr>
          <p:cNvSpPr/>
          <p:nvPr/>
        </p:nvSpPr>
        <p:spPr bwMode="white">
          <a:xfrm>
            <a:off x="360000" y="5819487"/>
            <a:ext cx="3695136" cy="849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8314E9B-E7B7-471F-945D-276FA2F8F21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171" r="6307"/>
          <a:stretch/>
        </p:blipFill>
        <p:spPr>
          <a:xfrm>
            <a:off x="7464152" y="2607786"/>
            <a:ext cx="4231564" cy="4061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828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502D7C-13C0-C2FF-1244-62C0F8C9A7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865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9F3FA71-154D-41EB-9319-12F274F2D62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937" r="72278"/>
          <a:stretch/>
        </p:blipFill>
        <p:spPr>
          <a:xfrm>
            <a:off x="911424" y="5949045"/>
            <a:ext cx="3143712" cy="720315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F79C6BC-C209-4B1F-A356-5F814DD497E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9" b="15697"/>
          <a:stretch/>
        </p:blipFill>
        <p:spPr>
          <a:xfrm>
            <a:off x="3456782" y="3005652"/>
            <a:ext cx="7848872" cy="357558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2DC786-AF1D-4E9F-AFFD-B76FE5710C60}"/>
              </a:ext>
            </a:extLst>
          </p:cNvPr>
          <p:cNvSpPr/>
          <p:nvPr/>
        </p:nvSpPr>
        <p:spPr bwMode="white">
          <a:xfrm>
            <a:off x="360000" y="5949045"/>
            <a:ext cx="3695136" cy="720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2D5F6A3-6040-43BC-9FC4-BDCDA3A66E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0015" y="3005653"/>
            <a:ext cx="5328593" cy="3487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862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C791FE-3DC2-F882-1802-8989011149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502952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2648A0F-08C1-484B-8F48-41E3F0CC35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5189461"/>
            <a:ext cx="4320480" cy="1551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6717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ACAB81-E35B-8D2D-297F-093EC8DDD2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572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7A1020AB-8403-4A9C-B8AB-F75117BE0A0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636"/>
          <a:stretch/>
        </p:blipFill>
        <p:spPr>
          <a:xfrm>
            <a:off x="5663951" y="1412777"/>
            <a:ext cx="4680521" cy="354963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F2482536-C8DF-4EF0-871B-ACD0255B61D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0000"/>
          <a:stretch/>
        </p:blipFill>
        <p:spPr>
          <a:xfrm>
            <a:off x="360001" y="1412776"/>
            <a:ext cx="5015919" cy="3603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30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75</cp:revision>
  <dcterms:created xsi:type="dcterms:W3CDTF">2015-09-16T06:44:00Z</dcterms:created>
  <dcterms:modified xsi:type="dcterms:W3CDTF">2025-06-21T16:12:13Z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