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7" r:id="rId4"/>
    <p:sldId id="356" r:id="rId5"/>
    <p:sldId id="355" r:id="rId6"/>
    <p:sldId id="353" r:id="rId7"/>
    <p:sldId id="351" r:id="rId8"/>
    <p:sldId id="349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7" r:id="rId19"/>
    <p:sldId id="336" r:id="rId20"/>
    <p:sldId id="334" r:id="rId21"/>
    <p:sldId id="333" r:id="rId22"/>
    <p:sldId id="331" r:id="rId23"/>
    <p:sldId id="330" r:id="rId24"/>
    <p:sldId id="329" r:id="rId25"/>
    <p:sldId id="327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40" autoAdjust="0"/>
    <p:restoredTop sz="94660"/>
  </p:normalViewPr>
  <p:slideViewPr>
    <p:cSldViewPr showGuides="1">
      <p:cViewPr varScale="1">
        <p:scale>
          <a:sx n="64" d="100"/>
          <a:sy n="64" d="100"/>
        </p:scale>
        <p:origin x="54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96BE3F-0110-419F-B302-805D92C60E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453" y="2947988"/>
            <a:ext cx="11713195" cy="93520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E15660-F05F-8B6A-36A1-5572BFF26F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288"/>
          <a:stretch/>
        </p:blipFill>
        <p:spPr>
          <a:xfrm>
            <a:off x="360000" y="1224000"/>
            <a:ext cx="11288861" cy="25650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EB0239-EAA1-2AC7-CF2C-D6E22A2A50FE}"/>
              </a:ext>
            </a:extLst>
          </p:cNvPr>
          <p:cNvSpPr/>
          <p:nvPr/>
        </p:nvSpPr>
        <p:spPr bwMode="white">
          <a:xfrm>
            <a:off x="10200456" y="3068960"/>
            <a:ext cx="7920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820EC30-DF25-492E-926B-AFDEDA3626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69" t="46166" b="10122"/>
          <a:stretch/>
        </p:blipFill>
        <p:spPr>
          <a:xfrm>
            <a:off x="4367808" y="4005064"/>
            <a:ext cx="4112701" cy="256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83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B6AE53-7913-29FD-D630-45B455A1AF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581128"/>
            <a:ext cx="11340000" cy="169684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9D77838-BD8A-421D-8A7D-E952068DA4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5" t="46167"/>
          <a:stretch/>
        </p:blipFill>
        <p:spPr>
          <a:xfrm>
            <a:off x="263352" y="1340768"/>
            <a:ext cx="10737437" cy="3158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3800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2A7CD9-FA3B-97C6-953A-340AC4F642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77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54CCDC-A1D4-A3F7-6FBF-BD6D6CAA039B}"/>
              </a:ext>
            </a:extLst>
          </p:cNvPr>
          <p:cNvSpPr/>
          <p:nvPr/>
        </p:nvSpPr>
        <p:spPr bwMode="white">
          <a:xfrm>
            <a:off x="1343472" y="4473540"/>
            <a:ext cx="1440160" cy="75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042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51B186-DF4D-1D00-64A4-2573B4830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16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6D3C3E-A075-452E-1C00-D7C6A854C17E}"/>
              </a:ext>
            </a:extLst>
          </p:cNvPr>
          <p:cNvSpPr/>
          <p:nvPr/>
        </p:nvSpPr>
        <p:spPr bwMode="white">
          <a:xfrm>
            <a:off x="2567608" y="1988841"/>
            <a:ext cx="1512168" cy="66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2964ED-7203-1D00-D890-0935894008B1}"/>
              </a:ext>
            </a:extLst>
          </p:cNvPr>
          <p:cNvSpPr/>
          <p:nvPr/>
        </p:nvSpPr>
        <p:spPr bwMode="white">
          <a:xfrm>
            <a:off x="6287384" y="2780928"/>
            <a:ext cx="160881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67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9755DC-F2AF-D116-6C57-D533CEA133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4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63E629-9092-29B3-849B-B1A9D83A57A2}"/>
              </a:ext>
            </a:extLst>
          </p:cNvPr>
          <p:cNvSpPr/>
          <p:nvPr/>
        </p:nvSpPr>
        <p:spPr bwMode="white">
          <a:xfrm>
            <a:off x="10200456" y="3717032"/>
            <a:ext cx="720080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393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EEE72C-47F4-0FEF-BD79-9BEB83CF7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905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E4B093-58A8-9A2A-87B9-AC26406344DB}"/>
              </a:ext>
            </a:extLst>
          </p:cNvPr>
          <p:cNvSpPr/>
          <p:nvPr/>
        </p:nvSpPr>
        <p:spPr bwMode="white">
          <a:xfrm>
            <a:off x="10272464" y="2636912"/>
            <a:ext cx="648072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475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9FEED2-C0F8-261A-6C90-7AF502485A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726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E81D25-1CCC-9721-DF0A-317C379AB7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415"/>
          <a:stretch/>
        </p:blipFill>
        <p:spPr>
          <a:xfrm>
            <a:off x="360000" y="1224000"/>
            <a:ext cx="11340000" cy="17729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647F3C-876C-5D6A-565B-AA62A7D17A76}"/>
              </a:ext>
            </a:extLst>
          </p:cNvPr>
          <p:cNvSpPr/>
          <p:nvPr/>
        </p:nvSpPr>
        <p:spPr bwMode="white">
          <a:xfrm>
            <a:off x="10128448" y="2204864"/>
            <a:ext cx="7920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66CBB36-3FF6-4FE6-BABA-7733D49D52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t="36555" r="20844"/>
          <a:stretch/>
        </p:blipFill>
        <p:spPr>
          <a:xfrm>
            <a:off x="3719736" y="3212976"/>
            <a:ext cx="2586556" cy="295232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45905A2-C7AC-4DDD-92E9-2278CD0BF2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55" r="66563"/>
          <a:stretch/>
        </p:blipFill>
        <p:spPr>
          <a:xfrm>
            <a:off x="360000" y="3212976"/>
            <a:ext cx="3242914" cy="295232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5DA2B1C-6B6B-44D1-8A6D-511A661C0A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7" r="28463" b="7377"/>
          <a:stretch/>
        </p:blipFill>
        <p:spPr>
          <a:xfrm>
            <a:off x="9126068" y="3068960"/>
            <a:ext cx="2586556" cy="2994345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945E490B-BF71-45D3-954E-D532133364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7" b="7377"/>
          <a:stretch/>
        </p:blipFill>
        <p:spPr>
          <a:xfrm>
            <a:off x="6528048" y="3068959"/>
            <a:ext cx="2442313" cy="2994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028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79E2BF-8051-F703-FD11-E0465CBBBB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13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F02C0A-45B2-E77E-157B-883B9DA85BBE}"/>
              </a:ext>
            </a:extLst>
          </p:cNvPr>
          <p:cNvSpPr/>
          <p:nvPr/>
        </p:nvSpPr>
        <p:spPr bwMode="white">
          <a:xfrm>
            <a:off x="10128448" y="4077072"/>
            <a:ext cx="864096" cy="88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B1EB602-1184-45EA-969B-90CE3ACC97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76" r="82437" b="23810"/>
          <a:stretch/>
        </p:blipFill>
        <p:spPr>
          <a:xfrm>
            <a:off x="5663952" y="3933056"/>
            <a:ext cx="1818592" cy="2761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890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DF017-2703-2A99-8287-F4BDD20A1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036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EA50522-195D-49E1-A327-97F909D60A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76" r="82437" b="23810"/>
          <a:stretch/>
        </p:blipFill>
        <p:spPr>
          <a:xfrm>
            <a:off x="9480376" y="1628800"/>
            <a:ext cx="1818592" cy="2761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582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FC6DD0-C1F2-42A3-52DC-239D12A7DB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532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920CBA-3741-3F95-0896-B4FC7FE2D8E0}"/>
              </a:ext>
            </a:extLst>
          </p:cNvPr>
          <p:cNvSpPr/>
          <p:nvPr/>
        </p:nvSpPr>
        <p:spPr bwMode="white">
          <a:xfrm>
            <a:off x="6240016" y="2601847"/>
            <a:ext cx="2736304" cy="683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A1B6B8-90A4-569D-96D4-D669BA29AEF4}"/>
              </a:ext>
            </a:extLst>
          </p:cNvPr>
          <p:cNvSpPr/>
          <p:nvPr/>
        </p:nvSpPr>
        <p:spPr bwMode="white">
          <a:xfrm>
            <a:off x="3187858" y="3570277"/>
            <a:ext cx="1075919" cy="4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287F12-AAC9-135D-6A32-5C36118678CF}"/>
              </a:ext>
            </a:extLst>
          </p:cNvPr>
          <p:cNvSpPr/>
          <p:nvPr/>
        </p:nvSpPr>
        <p:spPr bwMode="white">
          <a:xfrm>
            <a:off x="9957581" y="3551201"/>
            <a:ext cx="1066397" cy="4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1024C6-C5D8-1C74-A317-19D21C33B00F}"/>
              </a:ext>
            </a:extLst>
          </p:cNvPr>
          <p:cNvSpPr/>
          <p:nvPr/>
        </p:nvSpPr>
        <p:spPr bwMode="white">
          <a:xfrm>
            <a:off x="5825289" y="4361907"/>
            <a:ext cx="1152090" cy="486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84E65DE-276F-C001-A73A-79097D9A7F2D}"/>
              </a:ext>
            </a:extLst>
          </p:cNvPr>
          <p:cNvSpPr/>
          <p:nvPr/>
        </p:nvSpPr>
        <p:spPr bwMode="white">
          <a:xfrm>
            <a:off x="1531133" y="5201226"/>
            <a:ext cx="1580554" cy="495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DDBCD7-F490-A407-7D21-9BDF04B05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8395"/>
            <a:ext cx="11340000" cy="38627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9B560E-D38C-B451-E0FB-763DDCF33F28}"/>
              </a:ext>
            </a:extLst>
          </p:cNvPr>
          <p:cNvSpPr/>
          <p:nvPr/>
        </p:nvSpPr>
        <p:spPr bwMode="white">
          <a:xfrm>
            <a:off x="4044785" y="2203845"/>
            <a:ext cx="504634" cy="50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1772FC-7C2B-C86C-35BF-8C539B5FE5EB}"/>
              </a:ext>
            </a:extLst>
          </p:cNvPr>
          <p:cNvSpPr/>
          <p:nvPr/>
        </p:nvSpPr>
        <p:spPr bwMode="white">
          <a:xfrm>
            <a:off x="3143672" y="2924944"/>
            <a:ext cx="36724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6A91E2-657D-5E9E-A4C5-855D08EC4679}"/>
              </a:ext>
            </a:extLst>
          </p:cNvPr>
          <p:cNvSpPr/>
          <p:nvPr/>
        </p:nvSpPr>
        <p:spPr bwMode="white">
          <a:xfrm>
            <a:off x="3143672" y="3952589"/>
            <a:ext cx="5904656" cy="77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3BFBC2FA-8659-4237-B846-F274F38765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7" r="32273" b="23810"/>
          <a:stretch/>
        </p:blipFill>
        <p:spPr>
          <a:xfrm>
            <a:off x="9071707" y="4365104"/>
            <a:ext cx="2712925" cy="2288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30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7946C2-5F69-E5A8-16BA-AE8186598B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25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10A9C7-EC4A-BC7A-67FC-21EF03CD402A}"/>
              </a:ext>
            </a:extLst>
          </p:cNvPr>
          <p:cNvSpPr/>
          <p:nvPr/>
        </p:nvSpPr>
        <p:spPr bwMode="white">
          <a:xfrm>
            <a:off x="5591944" y="2996952"/>
            <a:ext cx="936104" cy="704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482F6E-58D4-153B-E325-F76D550E4EEB}"/>
              </a:ext>
            </a:extLst>
          </p:cNvPr>
          <p:cNvSpPr/>
          <p:nvPr/>
        </p:nvSpPr>
        <p:spPr bwMode="white">
          <a:xfrm>
            <a:off x="2063552" y="4764185"/>
            <a:ext cx="1512168" cy="82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D2D0216-08CA-4BAE-A449-340F95D234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3" b="25281"/>
          <a:stretch/>
        </p:blipFill>
        <p:spPr>
          <a:xfrm>
            <a:off x="5295333" y="4581127"/>
            <a:ext cx="2606147" cy="2160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46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37471A-726D-320B-E724-23F1C3B0B0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488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72EF943-D3FE-4498-9B1B-A07205CB8E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t="19396" r="20843" b="25281"/>
          <a:stretch/>
        </p:blipFill>
        <p:spPr>
          <a:xfrm>
            <a:off x="4367808" y="3968889"/>
            <a:ext cx="3816424" cy="2592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2243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F0B47E-6722-71A1-4575-3BC92546AE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24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5626C9-0F0C-88F9-99F2-9BB05044B5D6}"/>
              </a:ext>
            </a:extLst>
          </p:cNvPr>
          <p:cNvSpPr/>
          <p:nvPr/>
        </p:nvSpPr>
        <p:spPr bwMode="white">
          <a:xfrm>
            <a:off x="3244986" y="1244491"/>
            <a:ext cx="1410853" cy="74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9ED911-765A-CDC0-E569-54E549E2448D}"/>
              </a:ext>
            </a:extLst>
          </p:cNvPr>
          <p:cNvSpPr/>
          <p:nvPr/>
        </p:nvSpPr>
        <p:spPr bwMode="white">
          <a:xfrm>
            <a:off x="10052795" y="2445498"/>
            <a:ext cx="533198" cy="47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E02AB6-8BDF-290B-DD28-DEC8EB602CF4}"/>
              </a:ext>
            </a:extLst>
          </p:cNvPr>
          <p:cNvSpPr/>
          <p:nvPr/>
        </p:nvSpPr>
        <p:spPr bwMode="white">
          <a:xfrm>
            <a:off x="321914" y="3428423"/>
            <a:ext cx="561763" cy="438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4DC95BD-17EA-49F7-B6E4-10469AADD5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t="19396" r="20843" b="25281"/>
          <a:stretch/>
        </p:blipFill>
        <p:spPr>
          <a:xfrm>
            <a:off x="4367808" y="3968889"/>
            <a:ext cx="3816424" cy="2592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323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1C818-FDE8-0516-1CD2-CBD8E502E9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352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D645016-1B85-43D1-915E-183450FAC3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22" r="73548"/>
          <a:stretch/>
        </p:blipFill>
        <p:spPr>
          <a:xfrm>
            <a:off x="1152088" y="4400478"/>
            <a:ext cx="2999696" cy="61269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2AED35C-7ADE-4224-8F43-DCF7745596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8" r="36083" b="23912"/>
          <a:stretch/>
        </p:blipFill>
        <p:spPr>
          <a:xfrm>
            <a:off x="4943872" y="4032312"/>
            <a:ext cx="4176464" cy="263704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84B1A7-7B53-424F-BB78-A7107432C437}"/>
              </a:ext>
            </a:extLst>
          </p:cNvPr>
          <p:cNvSpPr/>
          <p:nvPr/>
        </p:nvSpPr>
        <p:spPr bwMode="white">
          <a:xfrm>
            <a:off x="953355" y="4293096"/>
            <a:ext cx="3414453" cy="74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E73A686C-D244-49A6-BD3C-E975FA0E8E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3872" y="4107520"/>
            <a:ext cx="4034259" cy="256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075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11F1F0-2B3A-05E5-9684-E850F0E6AB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388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2F27C3-F016-2119-CEBC-DDA519A4310E}"/>
              </a:ext>
            </a:extLst>
          </p:cNvPr>
          <p:cNvSpPr/>
          <p:nvPr/>
        </p:nvSpPr>
        <p:spPr bwMode="white">
          <a:xfrm>
            <a:off x="10200456" y="5633999"/>
            <a:ext cx="936104" cy="81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F564E43-EB6F-4C91-B2A7-4A4D3BEC93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8"/>
          <a:stretch/>
        </p:blipFill>
        <p:spPr>
          <a:xfrm>
            <a:off x="4511824" y="5455408"/>
            <a:ext cx="3719776" cy="106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49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420070-68FA-3D27-33C4-534C1BAA84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667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A173A07-875A-4962-A7A6-EFF4A54D8D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148"/>
          <a:stretch/>
        </p:blipFill>
        <p:spPr>
          <a:xfrm>
            <a:off x="3431704" y="4831964"/>
            <a:ext cx="5880016" cy="169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4110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4BAE78-5458-7FCD-6452-089E68E317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09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54170F-F432-AFF0-1DFD-CDA9012A4658}"/>
              </a:ext>
            </a:extLst>
          </p:cNvPr>
          <p:cNvSpPr/>
          <p:nvPr/>
        </p:nvSpPr>
        <p:spPr bwMode="white">
          <a:xfrm>
            <a:off x="6240016" y="1296626"/>
            <a:ext cx="2736304" cy="620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F0EF0F-2A26-5B70-8194-539AD049BCFC}"/>
              </a:ext>
            </a:extLst>
          </p:cNvPr>
          <p:cNvSpPr/>
          <p:nvPr/>
        </p:nvSpPr>
        <p:spPr bwMode="white">
          <a:xfrm>
            <a:off x="2645138" y="2225872"/>
            <a:ext cx="2713602" cy="45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553632-867D-6F7C-0BA9-F8C7E1497A3C}"/>
              </a:ext>
            </a:extLst>
          </p:cNvPr>
          <p:cNvSpPr/>
          <p:nvPr/>
        </p:nvSpPr>
        <p:spPr bwMode="white">
          <a:xfrm>
            <a:off x="10804987" y="2244955"/>
            <a:ext cx="561763" cy="41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8AD0EB-C844-242C-412E-C51D39DEFDA2}"/>
              </a:ext>
            </a:extLst>
          </p:cNvPr>
          <p:cNvSpPr/>
          <p:nvPr/>
        </p:nvSpPr>
        <p:spPr bwMode="white">
          <a:xfrm>
            <a:off x="959848" y="3094161"/>
            <a:ext cx="466549" cy="38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C11C2D-AB00-C612-80EA-972A1D45DB70}"/>
              </a:ext>
            </a:extLst>
          </p:cNvPr>
          <p:cNvSpPr/>
          <p:nvPr/>
        </p:nvSpPr>
        <p:spPr bwMode="white">
          <a:xfrm>
            <a:off x="7577229" y="3027369"/>
            <a:ext cx="1152090" cy="49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140EB7A-62D7-6004-8572-C91D0C09BBEF}"/>
              </a:ext>
            </a:extLst>
          </p:cNvPr>
          <p:cNvSpPr/>
          <p:nvPr/>
        </p:nvSpPr>
        <p:spPr bwMode="white">
          <a:xfrm>
            <a:off x="4079776" y="3717032"/>
            <a:ext cx="2448272" cy="667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759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A09E62-FC5B-6C79-6AAE-412711B4D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48880"/>
            <a:ext cx="11340000" cy="236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0905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A40959-D4F9-01A0-F414-C9F6A70D75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13"/>
          <a:stretch/>
        </p:blipFill>
        <p:spPr>
          <a:xfrm>
            <a:off x="360000" y="1224001"/>
            <a:ext cx="11340000" cy="7648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5D62CC-0C3E-FC57-7152-4E730FDBF520}"/>
              </a:ext>
            </a:extLst>
          </p:cNvPr>
          <p:cNvSpPr/>
          <p:nvPr/>
        </p:nvSpPr>
        <p:spPr bwMode="white">
          <a:xfrm>
            <a:off x="10128448" y="1224002"/>
            <a:ext cx="864096" cy="83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3B4FB90-B29F-42A7-A67A-A0D09A77FA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2" t="20087" r="21478"/>
          <a:stretch/>
        </p:blipFill>
        <p:spPr>
          <a:xfrm>
            <a:off x="3431704" y="2390032"/>
            <a:ext cx="2576599" cy="259228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31FDFC6-A401-4A7C-B1CA-8F7D3F190C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0087" r="70372"/>
          <a:stretch/>
        </p:blipFill>
        <p:spPr>
          <a:xfrm>
            <a:off x="360000" y="2390032"/>
            <a:ext cx="2862345" cy="259228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FFC6596-7785-45B1-8027-AFEE01162C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2" r="24653" b="3656"/>
          <a:stretch/>
        </p:blipFill>
        <p:spPr>
          <a:xfrm>
            <a:off x="8951982" y="2060848"/>
            <a:ext cx="2760642" cy="2921471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01190062-950C-4223-82AC-0761686B24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7" t="17443" r="75670" b="2398"/>
          <a:stretch/>
        </p:blipFill>
        <p:spPr>
          <a:xfrm>
            <a:off x="6312024" y="2606055"/>
            <a:ext cx="2371564" cy="243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32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A4578C-9852-7DDC-6C8C-3FF6F3955A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47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EFB08B-58A7-B98C-DAD9-777C082D18CE}"/>
              </a:ext>
            </a:extLst>
          </p:cNvPr>
          <p:cNvSpPr/>
          <p:nvPr/>
        </p:nvSpPr>
        <p:spPr bwMode="white">
          <a:xfrm>
            <a:off x="1512090" y="2197418"/>
            <a:ext cx="1085440" cy="49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FF8342-50E2-8818-4309-4452FFA9371E}"/>
              </a:ext>
            </a:extLst>
          </p:cNvPr>
          <p:cNvSpPr/>
          <p:nvPr/>
        </p:nvSpPr>
        <p:spPr bwMode="white">
          <a:xfrm>
            <a:off x="5447928" y="2940185"/>
            <a:ext cx="1512168" cy="63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BF0F32-AAA3-07ED-01BF-102209D9C5A1}"/>
              </a:ext>
            </a:extLst>
          </p:cNvPr>
          <p:cNvSpPr/>
          <p:nvPr/>
        </p:nvSpPr>
        <p:spPr bwMode="white">
          <a:xfrm>
            <a:off x="9912424" y="2940185"/>
            <a:ext cx="1715568" cy="63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C05094-81D7-3349-0603-D7867C9DB7F9}"/>
              </a:ext>
            </a:extLst>
          </p:cNvPr>
          <p:cNvSpPr/>
          <p:nvPr/>
        </p:nvSpPr>
        <p:spPr bwMode="white">
          <a:xfrm>
            <a:off x="969370" y="3857957"/>
            <a:ext cx="514156" cy="45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FF9FCBEE-A77F-4C1E-94EA-630593D4BE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23"/>
          <a:stretch/>
        </p:blipFill>
        <p:spPr>
          <a:xfrm>
            <a:off x="4295800" y="4356447"/>
            <a:ext cx="3359736" cy="233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4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86BEC9-D5AF-6108-5F82-8618F4AC2B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33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D10592-C738-186F-2025-0182BCF2A0C3}"/>
              </a:ext>
            </a:extLst>
          </p:cNvPr>
          <p:cNvSpPr/>
          <p:nvPr/>
        </p:nvSpPr>
        <p:spPr bwMode="white">
          <a:xfrm>
            <a:off x="6960096" y="2223412"/>
            <a:ext cx="1008111" cy="41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74C601-7F44-8938-368F-F4A6ECFFFDCB}"/>
              </a:ext>
            </a:extLst>
          </p:cNvPr>
          <p:cNvSpPr/>
          <p:nvPr/>
        </p:nvSpPr>
        <p:spPr bwMode="white">
          <a:xfrm>
            <a:off x="3768664" y="3008848"/>
            <a:ext cx="399899" cy="50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0FDB32-57FC-1630-FFC1-AA7915712A52}"/>
              </a:ext>
            </a:extLst>
          </p:cNvPr>
          <p:cNvSpPr/>
          <p:nvPr/>
        </p:nvSpPr>
        <p:spPr bwMode="white">
          <a:xfrm>
            <a:off x="10128448" y="2995142"/>
            <a:ext cx="792088" cy="50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03CB0A-8B78-C2DD-FA51-8B5CFB7AC541}"/>
              </a:ext>
            </a:extLst>
          </p:cNvPr>
          <p:cNvSpPr/>
          <p:nvPr/>
        </p:nvSpPr>
        <p:spPr bwMode="white">
          <a:xfrm>
            <a:off x="6600056" y="3665875"/>
            <a:ext cx="864095" cy="699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D992623-AAAB-4BE4-9379-B28E25EA72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303"/>
          <a:stretch/>
        </p:blipFill>
        <p:spPr>
          <a:xfrm>
            <a:off x="3228000" y="4623206"/>
            <a:ext cx="5736000" cy="2135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8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E7C623-0F57-8278-D4EA-3D1E2BA087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577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4FDDA62-235F-46A4-BB0C-BF9AC7F16D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 b="73728"/>
          <a:stretch/>
        </p:blipFill>
        <p:spPr>
          <a:xfrm>
            <a:off x="1055440" y="4824400"/>
            <a:ext cx="2855680" cy="76484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83CDD96-D60A-4593-B2FA-23C6518EB5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7" r="35448"/>
          <a:stretch/>
        </p:blipFill>
        <p:spPr>
          <a:xfrm>
            <a:off x="7320136" y="3830122"/>
            <a:ext cx="4248472" cy="291124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297BFE-B69E-4DEC-B747-A0BF9CB6A91D}"/>
              </a:ext>
            </a:extLst>
          </p:cNvPr>
          <p:cNvSpPr/>
          <p:nvPr/>
        </p:nvSpPr>
        <p:spPr bwMode="white">
          <a:xfrm>
            <a:off x="839416" y="4869160"/>
            <a:ext cx="3528392" cy="74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4850076-F89A-4B51-B01C-60605F9853B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58" t="3630" r="9160" b="6549"/>
          <a:stretch/>
        </p:blipFill>
        <p:spPr>
          <a:xfrm>
            <a:off x="7176120" y="3830122"/>
            <a:ext cx="4392488" cy="279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233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26FB79-4346-81A4-70C9-51561703D9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024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4290ED-CCF4-77AF-19DD-B52515BC4B24}"/>
              </a:ext>
            </a:extLst>
          </p:cNvPr>
          <p:cNvSpPr/>
          <p:nvPr/>
        </p:nvSpPr>
        <p:spPr bwMode="white">
          <a:xfrm>
            <a:off x="839416" y="5733256"/>
            <a:ext cx="3158013" cy="74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75731B1-B92B-4D15-AC04-1274F5310C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912" y="2065248"/>
            <a:ext cx="5400600" cy="3629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1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77</cp:revision>
  <dcterms:created xsi:type="dcterms:W3CDTF">2015-09-16T06:44:00Z</dcterms:created>
  <dcterms:modified xsi:type="dcterms:W3CDTF">2025-06-21T15:38:49Z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