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4" r:id="rId4"/>
    <p:sldId id="352" r:id="rId5"/>
    <p:sldId id="351" r:id="rId6"/>
    <p:sldId id="350" r:id="rId7"/>
    <p:sldId id="349" r:id="rId8"/>
    <p:sldId id="347" r:id="rId9"/>
    <p:sldId id="355" r:id="rId10"/>
    <p:sldId id="345" r:id="rId11"/>
    <p:sldId id="344" r:id="rId12"/>
    <p:sldId id="342" r:id="rId13"/>
    <p:sldId id="341" r:id="rId14"/>
    <p:sldId id="340" r:id="rId15"/>
    <p:sldId id="339" r:id="rId16"/>
    <p:sldId id="338" r:id="rId17"/>
    <p:sldId id="336" r:id="rId18"/>
    <p:sldId id="335" r:id="rId19"/>
    <p:sldId id="333" r:id="rId20"/>
    <p:sldId id="332" r:id="rId21"/>
    <p:sldId id="331" r:id="rId22"/>
    <p:sldId id="330" r:id="rId23"/>
    <p:sldId id="356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204841-DAFD-4FB4-84D5-386BB11360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3067050"/>
            <a:ext cx="114585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30555-0C83-BD2F-7100-07F06F408F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02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13FF3D-045D-4FC6-9909-A9DDA3E4E4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19012"/>
          <a:stretch/>
        </p:blipFill>
        <p:spPr>
          <a:xfrm>
            <a:off x="4799856" y="3933056"/>
            <a:ext cx="3234452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731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6018C-A1BC-2CD8-FAE0-092476CBD4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77706C-1D1D-E841-B74F-30D0E5A00D81}"/>
              </a:ext>
            </a:extLst>
          </p:cNvPr>
          <p:cNvSpPr/>
          <p:nvPr/>
        </p:nvSpPr>
        <p:spPr bwMode="white">
          <a:xfrm>
            <a:off x="8832304" y="2160607"/>
            <a:ext cx="1800200" cy="7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19525DC-0985-41AB-9ADB-38FE7CD0DE3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 b="19012"/>
          <a:stretch/>
        </p:blipFill>
        <p:spPr>
          <a:xfrm>
            <a:off x="4799856" y="3933056"/>
            <a:ext cx="3234452" cy="2736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50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FA8B3-BA06-51D4-5B0B-90FBF33C2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16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72997-BAB8-ABC0-1401-DBF882A8E13D}"/>
              </a:ext>
            </a:extLst>
          </p:cNvPr>
          <p:cNvSpPr/>
          <p:nvPr/>
        </p:nvSpPr>
        <p:spPr bwMode="white">
          <a:xfrm>
            <a:off x="8976320" y="3048670"/>
            <a:ext cx="1296144" cy="668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8FFF4-B695-34BE-7376-3DD829F93ADD}"/>
              </a:ext>
            </a:extLst>
          </p:cNvPr>
          <p:cNvSpPr/>
          <p:nvPr/>
        </p:nvSpPr>
        <p:spPr bwMode="white">
          <a:xfrm>
            <a:off x="5807968" y="4990709"/>
            <a:ext cx="1584175" cy="5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E0810D6-71D3-4867-B2D4-F3875E7A59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8779" b="19012"/>
          <a:stretch/>
        </p:blipFill>
        <p:spPr>
          <a:xfrm>
            <a:off x="9176826" y="4617224"/>
            <a:ext cx="2378629" cy="2120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14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9D1CD-3ED3-394E-5ACF-01FA3D048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64204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991CD9E-9D2A-4DA9-A69B-9164890D1E0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t="17864" r="7509" b="12628"/>
          <a:stretch/>
        </p:blipFill>
        <p:spPr>
          <a:xfrm>
            <a:off x="5447928" y="4581128"/>
            <a:ext cx="2323277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75103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EC2F4-5FB2-1361-6573-81771251A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70333-AC7C-295B-ACE1-A7E0074C8F91}"/>
              </a:ext>
            </a:extLst>
          </p:cNvPr>
          <p:cNvSpPr/>
          <p:nvPr/>
        </p:nvSpPr>
        <p:spPr bwMode="white">
          <a:xfrm>
            <a:off x="5303912" y="2204864"/>
            <a:ext cx="79208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91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089FF-4298-1C86-D94B-1756A7D2E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741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C9C73E5-01FD-431A-957C-1FB99C3A41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5125"/>
          <a:stretch/>
        </p:blipFill>
        <p:spPr>
          <a:xfrm>
            <a:off x="3215680" y="4075210"/>
            <a:ext cx="6120680" cy="25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570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EE075B-F241-11F7-2793-3802727540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9A04C5-DF1F-5702-7421-47FDDE269E49}"/>
              </a:ext>
            </a:extLst>
          </p:cNvPr>
          <p:cNvSpPr/>
          <p:nvPr/>
        </p:nvSpPr>
        <p:spPr bwMode="white">
          <a:xfrm>
            <a:off x="655162" y="3140969"/>
            <a:ext cx="6883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B68954-5ADC-6BB9-53E7-A1F824072248}"/>
              </a:ext>
            </a:extLst>
          </p:cNvPr>
          <p:cNvSpPr/>
          <p:nvPr/>
        </p:nvSpPr>
        <p:spPr bwMode="white">
          <a:xfrm>
            <a:off x="5758639" y="3342667"/>
            <a:ext cx="837884" cy="40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66C866A-859C-47D1-9E73-F9BE591CEA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5125"/>
          <a:stretch/>
        </p:blipFill>
        <p:spPr>
          <a:xfrm>
            <a:off x="3215680" y="4075210"/>
            <a:ext cx="6120680" cy="2597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1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5368E8-E345-B630-0226-B59596045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63B3D7-62F2-456D-8965-B3F7949858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2900"/>
          <a:stretch/>
        </p:blipFill>
        <p:spPr>
          <a:xfrm>
            <a:off x="3344959" y="3789040"/>
            <a:ext cx="537008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3735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D0E16-6EDC-1D3F-4000-A107A7E6A4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20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E02BF-F6CB-76CA-2C18-39B8EC825A6E}"/>
              </a:ext>
            </a:extLst>
          </p:cNvPr>
          <p:cNvSpPr/>
          <p:nvPr/>
        </p:nvSpPr>
        <p:spPr bwMode="white">
          <a:xfrm>
            <a:off x="7815264" y="2329960"/>
            <a:ext cx="790277" cy="371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BABDA5-C249-D538-F836-BEF8707E1694}"/>
              </a:ext>
            </a:extLst>
          </p:cNvPr>
          <p:cNvSpPr/>
          <p:nvPr/>
        </p:nvSpPr>
        <p:spPr bwMode="white">
          <a:xfrm>
            <a:off x="5073098" y="4141448"/>
            <a:ext cx="552241" cy="38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02E39A4-6683-4E64-8B99-96E1F63DAE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 b="2900"/>
          <a:stretch/>
        </p:blipFill>
        <p:spPr>
          <a:xfrm>
            <a:off x="6329919" y="4118045"/>
            <a:ext cx="4878649" cy="255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06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59FA7-3286-7561-6F86-DA76C3868C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3E978A-DEF7-4441-A452-F26A4505E0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5"/>
          <a:stretch/>
        </p:blipFill>
        <p:spPr>
          <a:xfrm>
            <a:off x="3935760" y="5004000"/>
            <a:ext cx="4871904" cy="173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750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643B5-1C4B-0465-A894-F18A292678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A4BA39-05D5-0223-9AD5-A9AF6CA462A7}"/>
              </a:ext>
            </a:extLst>
          </p:cNvPr>
          <p:cNvSpPr/>
          <p:nvPr/>
        </p:nvSpPr>
        <p:spPr bwMode="white">
          <a:xfrm>
            <a:off x="4825541" y="5303490"/>
            <a:ext cx="552241" cy="381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F740F25-22BC-4D23-9051-D178125BED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33"/>
          <a:stretch/>
        </p:blipFill>
        <p:spPr>
          <a:xfrm>
            <a:off x="7366461" y="4924531"/>
            <a:ext cx="3890292" cy="1832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147E2-594E-C348-6BEB-8D1CFC7243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759"/>
          <a:stretch/>
        </p:blipFill>
        <p:spPr>
          <a:xfrm>
            <a:off x="360000" y="1224001"/>
            <a:ext cx="11340000" cy="7648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D8E45-0F74-3E96-1151-E60F50F6B02A}"/>
              </a:ext>
            </a:extLst>
          </p:cNvPr>
          <p:cNvSpPr/>
          <p:nvPr/>
        </p:nvSpPr>
        <p:spPr bwMode="white">
          <a:xfrm>
            <a:off x="9336360" y="1224000"/>
            <a:ext cx="792088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048A00-D2BD-45CA-8AB1-882BEF6286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5"/>
          <a:stretch/>
        </p:blipFill>
        <p:spPr>
          <a:xfrm>
            <a:off x="1991544" y="2239406"/>
            <a:ext cx="9408408" cy="334983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196718E-9D68-43F7-8238-CD3E9C959C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79"/>
          <a:stretch/>
        </p:blipFill>
        <p:spPr>
          <a:xfrm>
            <a:off x="360000" y="5832512"/>
            <a:ext cx="11340000" cy="83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544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BCA0A-0CAB-353C-94CC-F9CFB0765A8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6"/>
          <a:stretch/>
        </p:blipFill>
        <p:spPr>
          <a:xfrm>
            <a:off x="360000" y="1268760"/>
            <a:ext cx="11340000" cy="440918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E1598B-ED92-4A49-9992-FE36E212A42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545"/>
          <a:stretch/>
        </p:blipFill>
        <p:spPr>
          <a:xfrm>
            <a:off x="4079776" y="4767225"/>
            <a:ext cx="5544616" cy="197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811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92D5D-27E0-1A22-C9FD-93E345FD2E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52"/>
          <a:stretch/>
        </p:blipFill>
        <p:spPr>
          <a:xfrm>
            <a:off x="360000" y="980728"/>
            <a:ext cx="11340000" cy="27090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4F7BDD-C195-4004-82DF-ED70E3C77D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3509720" y="3689784"/>
            <a:ext cx="5040560" cy="2885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2091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92D5D-27E0-1A22-C9FD-93E345FD2E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325"/>
          <a:stretch/>
        </p:blipFill>
        <p:spPr>
          <a:xfrm>
            <a:off x="360000" y="1268760"/>
            <a:ext cx="11340000" cy="169409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08A020-498E-4217-9CD7-CE837A26280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2999656" y="3090141"/>
            <a:ext cx="6096040" cy="34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8553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F641D-9100-4FE7-970D-48DB7B13DD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82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2FE19C-1FA2-4B02-91B7-F76E17D1D9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4223792" y="3212976"/>
            <a:ext cx="6096040" cy="348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2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378617-7398-5F26-4766-EFA4214D6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51"/>
          </a:xfrm>
          <a:prstGeom prst="rect">
            <a:avLst/>
          </a:prstGeom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AF736915-5472-45BC-A9C6-8CD6BAE573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6240016" y="3603457"/>
            <a:ext cx="5472608" cy="3132819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279D926-5B6E-4721-8C14-8BF58F04B605}"/>
              </a:ext>
            </a:extLst>
          </p:cNvPr>
          <p:cNvSpPr/>
          <p:nvPr/>
        </p:nvSpPr>
        <p:spPr bwMode="white">
          <a:xfrm>
            <a:off x="155340" y="3046580"/>
            <a:ext cx="8172908" cy="139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915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20BA5-25C1-6125-C3BD-DE021B6BC3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25838"/>
          </a:xfrm>
          <a:prstGeom prst="rect">
            <a:avLst/>
          </a:prstGeom>
        </p:spPr>
      </p:pic>
      <p:pic>
        <p:nvPicPr>
          <p:cNvPr id="23" name="img_16777215">
            <a:extLst>
              <a:ext uri="{FF2B5EF4-FFF2-40B4-BE49-F238E27FC236}">
                <a16:creationId xmlns:a16="http://schemas.microsoft.com/office/drawing/2014/main" id="{B651573A-1074-42FD-A06E-4F26359DC1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6168008" y="3603457"/>
            <a:ext cx="5472608" cy="3132819"/>
          </a:xfrm>
          <a:prstGeom prst="rect">
            <a:avLst/>
          </a:prstGeom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A09A6A8-9004-4593-80BC-F37FF7FAD3D4}"/>
              </a:ext>
            </a:extLst>
          </p:cNvPr>
          <p:cNvSpPr/>
          <p:nvPr/>
        </p:nvSpPr>
        <p:spPr bwMode="white">
          <a:xfrm>
            <a:off x="345716" y="2204864"/>
            <a:ext cx="697441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0D47B84-2E2A-4936-9423-6741C176BBED}"/>
              </a:ext>
            </a:extLst>
          </p:cNvPr>
          <p:cNvSpPr/>
          <p:nvPr/>
        </p:nvSpPr>
        <p:spPr bwMode="white">
          <a:xfrm>
            <a:off x="345716" y="3068960"/>
            <a:ext cx="42381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0F64639-BE9A-4D36-98B6-7572A0939325}"/>
              </a:ext>
            </a:extLst>
          </p:cNvPr>
          <p:cNvSpPr/>
          <p:nvPr/>
        </p:nvSpPr>
        <p:spPr bwMode="white">
          <a:xfrm>
            <a:off x="345716" y="3933056"/>
            <a:ext cx="661437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3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61251-36CA-637A-A53E-E5457D4FA3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3545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E91A3B89-6E99-477F-9D6C-5976C396C1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/>
          <a:stretch/>
        </p:blipFill>
        <p:spPr>
          <a:xfrm>
            <a:off x="3215680" y="3603457"/>
            <a:ext cx="5472608" cy="3132819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772708C-5F05-4958-9964-B22CE62C0657}"/>
              </a:ext>
            </a:extLst>
          </p:cNvPr>
          <p:cNvSpPr/>
          <p:nvPr/>
        </p:nvSpPr>
        <p:spPr bwMode="white">
          <a:xfrm>
            <a:off x="263352" y="2708920"/>
            <a:ext cx="812654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129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44859-C282-99A9-587A-5EA6CEC78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5967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5B6314-DD13-556F-53A4-AFAC8E1D149E}"/>
              </a:ext>
            </a:extLst>
          </p:cNvPr>
          <p:cNvSpPr/>
          <p:nvPr/>
        </p:nvSpPr>
        <p:spPr bwMode="white">
          <a:xfrm>
            <a:off x="6158539" y="4066340"/>
            <a:ext cx="323727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50325-25C0-2761-856D-C0F169112859}"/>
              </a:ext>
            </a:extLst>
          </p:cNvPr>
          <p:cNvSpPr/>
          <p:nvPr/>
        </p:nvSpPr>
        <p:spPr bwMode="white">
          <a:xfrm>
            <a:off x="3149773" y="4981866"/>
            <a:ext cx="561763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144E314-0834-4517-B454-3E0F5D3592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33" b="3305"/>
          <a:stretch/>
        </p:blipFill>
        <p:spPr>
          <a:xfrm>
            <a:off x="6744072" y="4581128"/>
            <a:ext cx="4007808" cy="2206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044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E1F1F-DF45-877C-169F-7670497D5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07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277A8-937D-2A59-01CD-D06E995F862E}"/>
              </a:ext>
            </a:extLst>
          </p:cNvPr>
          <p:cNvSpPr/>
          <p:nvPr/>
        </p:nvSpPr>
        <p:spPr bwMode="white">
          <a:xfrm>
            <a:off x="1502569" y="4187355"/>
            <a:ext cx="552241" cy="3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68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4BF497-A594-56EC-1873-8A5CAA0BFB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F0010-DD56-32FC-8191-C5E842E83755}"/>
              </a:ext>
            </a:extLst>
          </p:cNvPr>
          <p:cNvSpPr/>
          <p:nvPr/>
        </p:nvSpPr>
        <p:spPr bwMode="white">
          <a:xfrm>
            <a:off x="8653148" y="1471862"/>
            <a:ext cx="875969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181DE8-3B14-C1AA-78C7-FF922482F191}"/>
              </a:ext>
            </a:extLst>
          </p:cNvPr>
          <p:cNvSpPr/>
          <p:nvPr/>
        </p:nvSpPr>
        <p:spPr bwMode="white">
          <a:xfrm>
            <a:off x="8548413" y="3340367"/>
            <a:ext cx="304685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B420D8-499D-4D96-9FAE-0555B8B6C7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r="2429" b="19500"/>
          <a:stretch/>
        </p:blipFill>
        <p:spPr>
          <a:xfrm>
            <a:off x="4223792" y="4084131"/>
            <a:ext cx="3528392" cy="2578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0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03C47-E971-79E6-4328-AE2DCA9AF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09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EC7226-C209-4531-A8A3-FCDD23D8F0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 b="3497"/>
          <a:stretch/>
        </p:blipFill>
        <p:spPr>
          <a:xfrm>
            <a:off x="3342020" y="4553733"/>
            <a:ext cx="5130244" cy="2212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3436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412C6-0889-BBE3-C22D-1C856C5CC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E00EFC-4FC5-9672-FA70-12A5A6C09FA3}"/>
              </a:ext>
            </a:extLst>
          </p:cNvPr>
          <p:cNvSpPr/>
          <p:nvPr/>
        </p:nvSpPr>
        <p:spPr bwMode="white">
          <a:xfrm>
            <a:off x="8624584" y="1576605"/>
            <a:ext cx="885491" cy="409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E84DB-2726-BD8C-93C1-0E91F94D1EEC}"/>
              </a:ext>
            </a:extLst>
          </p:cNvPr>
          <p:cNvSpPr/>
          <p:nvPr/>
        </p:nvSpPr>
        <p:spPr bwMode="white">
          <a:xfrm>
            <a:off x="902720" y="3444459"/>
            <a:ext cx="304685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1D2092D-BB89-42B8-A606-1B82E7E5B3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73" b="3497"/>
          <a:stretch/>
        </p:blipFill>
        <p:spPr>
          <a:xfrm>
            <a:off x="3274050" y="3617588"/>
            <a:ext cx="6384072" cy="275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74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63422-FE8C-2B31-956B-8F59B2CC7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669"/>
          <a:stretch/>
        </p:blipFill>
        <p:spPr>
          <a:xfrm>
            <a:off x="360000" y="1224001"/>
            <a:ext cx="11340000" cy="184496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C93DAA8-BDB2-4F3C-921F-5C04C791A6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 b="50152"/>
          <a:stretch/>
        </p:blipFill>
        <p:spPr>
          <a:xfrm>
            <a:off x="707295" y="3094919"/>
            <a:ext cx="7536200" cy="29250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5A47DBD7-7363-48CA-955F-F879E0D31A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6" t="49848" r="44582"/>
          <a:stretch/>
        </p:blipFill>
        <p:spPr>
          <a:xfrm>
            <a:off x="8675543" y="3149087"/>
            <a:ext cx="3024336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8382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163422-FE8C-2B31-956B-8F59B2CC7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30"/>
          <a:stretch/>
        </p:blipFill>
        <p:spPr>
          <a:xfrm>
            <a:off x="360000" y="1197337"/>
            <a:ext cx="11340000" cy="2618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F871D2-C4DE-C146-76C0-5DF970A14714}"/>
              </a:ext>
            </a:extLst>
          </p:cNvPr>
          <p:cNvSpPr/>
          <p:nvPr/>
        </p:nvSpPr>
        <p:spPr bwMode="white">
          <a:xfrm>
            <a:off x="10344472" y="1197337"/>
            <a:ext cx="792088" cy="64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4B55D2-3A33-17D1-7B41-8E5E37AFA964}"/>
              </a:ext>
            </a:extLst>
          </p:cNvPr>
          <p:cNvSpPr/>
          <p:nvPr/>
        </p:nvSpPr>
        <p:spPr bwMode="white">
          <a:xfrm>
            <a:off x="6072845" y="2132856"/>
            <a:ext cx="95925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14E8D1-9CA0-A9FC-2243-96882A5D3F2E}"/>
              </a:ext>
            </a:extLst>
          </p:cNvPr>
          <p:cNvSpPr/>
          <p:nvPr/>
        </p:nvSpPr>
        <p:spPr bwMode="white">
          <a:xfrm>
            <a:off x="5591944" y="3140969"/>
            <a:ext cx="7200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C47CF89-80A3-4622-B662-C7DF8A5A2A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76" b="50152"/>
          <a:stretch/>
        </p:blipFill>
        <p:spPr>
          <a:xfrm>
            <a:off x="707416" y="3888296"/>
            <a:ext cx="7536200" cy="292508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7395024-512F-4C8B-920C-9F8916B251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6" t="49848" r="44582"/>
          <a:stretch/>
        </p:blipFill>
        <p:spPr>
          <a:xfrm>
            <a:off x="8675664" y="3942464"/>
            <a:ext cx="3024336" cy="2942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8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2025-06-22T13:21:44Z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