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7475" y="2971800"/>
            <a:ext cx="687705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52245"/>
            <a:ext cx="1050607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249" y="25954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2475" y="1704975"/>
            <a:ext cx="306705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537970"/>
            <a:ext cx="1052512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0776" y="2031999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49680"/>
            <a:ext cx="104775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2421255"/>
            <a:ext cx="9972675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249" y="2410690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718945"/>
            <a:ext cx="1054417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067" y="22906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438275"/>
            <a:ext cx="105060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102" y="2484581"/>
            <a:ext cx="128787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35466" y="3629890"/>
            <a:ext cx="261791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9685" y="4202430"/>
            <a:ext cx="899160" cy="535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261745"/>
            <a:ext cx="10372725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460" y="3472815"/>
            <a:ext cx="6249035" cy="3336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79322" y="2262908"/>
            <a:ext cx="835296" cy="52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2376" y="2826326"/>
            <a:ext cx="83529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66825"/>
            <a:ext cx="104489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7935" y="3357245"/>
            <a:ext cx="3190875" cy="291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722522" y="1108362"/>
            <a:ext cx="1287878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9504" y="2826325"/>
            <a:ext cx="1287878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033270"/>
            <a:ext cx="10553700" cy="279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99612" y="3075708"/>
            <a:ext cx="198060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23539" y="4221017"/>
            <a:ext cx="955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1895475"/>
            <a:ext cx="7534275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485900"/>
            <a:ext cx="104394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249" y="25954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657350"/>
            <a:ext cx="104775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595" y="2161309"/>
            <a:ext cx="576934" cy="461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2704" y="2142835"/>
            <a:ext cx="576934" cy="4895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076450"/>
            <a:ext cx="104679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1442720"/>
            <a:ext cx="8162925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872" y="1228435"/>
            <a:ext cx="9511624" cy="4464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733550"/>
            <a:ext cx="10439400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4" y="2878714"/>
            <a:ext cx="9472757" cy="27524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273175"/>
            <a:ext cx="10496550" cy="502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0" y="1275715"/>
            <a:ext cx="9794875" cy="4972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50" y="1772920"/>
            <a:ext cx="9800590" cy="50730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06230" y="1124744"/>
            <a:ext cx="154909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9976" y="1745672"/>
            <a:ext cx="1001551" cy="43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76994" y="2309090"/>
            <a:ext cx="1500315" cy="43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00630" y="3463635"/>
            <a:ext cx="1500315" cy="43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5576" y="4618180"/>
            <a:ext cx="992316" cy="43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37576" y="5772725"/>
            <a:ext cx="881479" cy="4320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37945"/>
            <a:ext cx="10467975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9905" y="2521527"/>
            <a:ext cx="6917657" cy="291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267460"/>
            <a:ext cx="100679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31976" y="1773382"/>
            <a:ext cx="2156097" cy="6444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25576" y="2382983"/>
            <a:ext cx="585915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20049" y="4137892"/>
            <a:ext cx="585915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395095"/>
            <a:ext cx="10391775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588" y="1961687"/>
            <a:ext cx="3344430" cy="3548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085850"/>
            <a:ext cx="99726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3685" y="1644073"/>
            <a:ext cx="2599442" cy="498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31613" y="2198254"/>
            <a:ext cx="2636387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05285" y="3371274"/>
            <a:ext cx="918424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77356" y="5190837"/>
            <a:ext cx="1934425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600325"/>
            <a:ext cx="10487025" cy="165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249" y="25954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7970" y="1842770"/>
            <a:ext cx="911542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733550"/>
            <a:ext cx="999172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4631" y="1736437"/>
            <a:ext cx="983078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2848" y="2863273"/>
            <a:ext cx="3837115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56995" y="3999347"/>
            <a:ext cx="585915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63650"/>
            <a:ext cx="10534650" cy="5048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252855"/>
            <a:ext cx="10029825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0522" y="1237673"/>
            <a:ext cx="6820460" cy="2189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340" y="3639129"/>
            <a:ext cx="10071660" cy="2623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057400"/>
            <a:ext cx="10506075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1720" y="1452245"/>
            <a:ext cx="10067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7394" y="1496292"/>
            <a:ext cx="6848170" cy="2161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104" y="3768437"/>
            <a:ext cx="10265623" cy="471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1003" y="4350328"/>
            <a:ext cx="10168642" cy="1353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10335"/>
            <a:ext cx="10487025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861435"/>
            <a:ext cx="349567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485" y="1995053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320800"/>
            <a:ext cx="10525125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4605" y="3861435"/>
            <a:ext cx="304800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249" y="25954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282700"/>
            <a:ext cx="105537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885" y="2401453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59205"/>
            <a:ext cx="10458450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297430"/>
            <a:ext cx="9048750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2924810"/>
            <a:ext cx="4714875" cy="3724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70012" y="18842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240790"/>
            <a:ext cx="105727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5455" y="2995930"/>
            <a:ext cx="53530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2304" y="1782617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71905"/>
            <a:ext cx="104775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4640" y="3593465"/>
            <a:ext cx="3388360" cy="32213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0013" y="2484581"/>
            <a:ext cx="57693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