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7" r:id="rId12"/>
    <p:sldId id="345" r:id="rId13"/>
    <p:sldId id="343" r:id="rId14"/>
    <p:sldId id="342" r:id="rId15"/>
    <p:sldId id="341" r:id="rId16"/>
    <p:sldId id="338" r:id="rId17"/>
    <p:sldId id="336" r:id="rId18"/>
    <p:sldId id="335" r:id="rId19"/>
    <p:sldId id="334" r:id="rId20"/>
    <p:sldId id="333" r:id="rId21"/>
    <p:sldId id="332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3DFDA6-BA59-4977-8323-6A837E58B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947987"/>
            <a:ext cx="113538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49D56-32F2-3F3F-B47A-C36F40014D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57"/>
          <a:stretch/>
        </p:blipFill>
        <p:spPr>
          <a:xfrm>
            <a:off x="360000" y="1224000"/>
            <a:ext cx="11340000" cy="2925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AE92A-2280-3EAD-A55E-790D0452E8F2}"/>
              </a:ext>
            </a:extLst>
          </p:cNvPr>
          <p:cNvSpPr/>
          <p:nvPr/>
        </p:nvSpPr>
        <p:spPr bwMode="white">
          <a:xfrm>
            <a:off x="9768408" y="3284984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5EFAC6-0445-4F82-9883-089408E4F5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43"/>
          <a:stretch/>
        </p:blipFill>
        <p:spPr>
          <a:xfrm>
            <a:off x="360000" y="4714636"/>
            <a:ext cx="11340000" cy="195472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A87A87F-DE1F-4A49-8B18-5043132FAE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87" r="67197" b="21567"/>
          <a:stretch/>
        </p:blipFill>
        <p:spPr>
          <a:xfrm>
            <a:off x="3719736" y="2924944"/>
            <a:ext cx="306334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4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92CB6-AA34-7A6B-58AC-B3D2D9E92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881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2E35E-0EFB-429A-CC7F-C5658AB7F81B}"/>
              </a:ext>
            </a:extLst>
          </p:cNvPr>
          <p:cNvSpPr/>
          <p:nvPr/>
        </p:nvSpPr>
        <p:spPr bwMode="white">
          <a:xfrm>
            <a:off x="10128448" y="4005064"/>
            <a:ext cx="936104" cy="929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94A2E9-F59E-4FFC-B951-E988ADDF78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18303" b="21568"/>
          <a:stretch/>
        </p:blipFill>
        <p:spPr>
          <a:xfrm>
            <a:off x="7464152" y="4633210"/>
            <a:ext cx="2218184" cy="189213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31777A2-56D5-4259-A327-3011A47850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923"/>
          <a:stretch/>
        </p:blipFill>
        <p:spPr>
          <a:xfrm>
            <a:off x="870357" y="4743769"/>
            <a:ext cx="2616907" cy="205173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BB50639-F9C3-466B-9207-3C4E981D45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87" r="27883"/>
          <a:stretch/>
        </p:blipFill>
        <p:spPr>
          <a:xfrm>
            <a:off x="4511824" y="4743769"/>
            <a:ext cx="2736305" cy="205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0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105BA-4BFB-E203-E7D1-7EF9346A3E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21"/>
          <a:stretch/>
        </p:blipFill>
        <p:spPr>
          <a:xfrm>
            <a:off x="360000" y="1124744"/>
            <a:ext cx="11340000" cy="299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8FFA9-9BC4-7805-FE09-3F57E3F18958}"/>
              </a:ext>
            </a:extLst>
          </p:cNvPr>
          <p:cNvSpPr/>
          <p:nvPr/>
        </p:nvSpPr>
        <p:spPr bwMode="white">
          <a:xfrm>
            <a:off x="10272464" y="3140968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B3B090-AB56-4B28-B097-E5C8FE0FDD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07"/>
          <a:stretch/>
        </p:blipFill>
        <p:spPr>
          <a:xfrm>
            <a:off x="360000" y="4775554"/>
            <a:ext cx="11340000" cy="196581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87A48CF-6656-4E86-81FB-ACFAD79679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21869"/>
          <a:stretch/>
        </p:blipFill>
        <p:spPr>
          <a:xfrm>
            <a:off x="6028138" y="2972054"/>
            <a:ext cx="2093604" cy="183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28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444B4-3580-E719-6D3C-7C8CCF9D0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69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49FFA33-7DB9-46ED-99C1-472A1BA405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3383" b="21869"/>
          <a:stretch/>
        </p:blipFill>
        <p:spPr>
          <a:xfrm>
            <a:off x="4511824" y="4005064"/>
            <a:ext cx="3168352" cy="265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24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D6135-B2FC-850B-95A5-24E796659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794C90-BA4C-6A87-284D-96151D3C9282}"/>
              </a:ext>
            </a:extLst>
          </p:cNvPr>
          <p:cNvSpPr/>
          <p:nvPr/>
        </p:nvSpPr>
        <p:spPr bwMode="white">
          <a:xfrm>
            <a:off x="9696400" y="1340768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1A4D32-D4D4-41D8-96A5-4113F2EC0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r="23383" b="21869"/>
          <a:stretch/>
        </p:blipFill>
        <p:spPr>
          <a:xfrm>
            <a:off x="4511824" y="4005064"/>
            <a:ext cx="3168352" cy="265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64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F1B0E-F292-02D0-2E6C-CAC020FEC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8D59EE-12BD-6699-B2FE-20E1830F4FEF}"/>
              </a:ext>
            </a:extLst>
          </p:cNvPr>
          <p:cNvSpPr/>
          <p:nvPr/>
        </p:nvSpPr>
        <p:spPr bwMode="white">
          <a:xfrm>
            <a:off x="10128448" y="3068960"/>
            <a:ext cx="864096" cy="91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44535E6-C677-4E4E-9ED7-B4E7926682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29098"/>
          <a:stretch/>
        </p:blipFill>
        <p:spPr>
          <a:xfrm>
            <a:off x="4127144" y="4149080"/>
            <a:ext cx="2592288" cy="17106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699D715-CC7B-4085-AD22-99AFC336DE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8"/>
          <a:stretch/>
        </p:blipFill>
        <p:spPr>
          <a:xfrm>
            <a:off x="911424" y="4149080"/>
            <a:ext cx="2711664" cy="17106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D7F59FE-D068-4031-B12E-D9ED571B53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3"/>
          <a:stretch/>
        </p:blipFill>
        <p:spPr>
          <a:xfrm>
            <a:off x="6948749" y="3429000"/>
            <a:ext cx="2878717" cy="311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5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E0A34-170C-3CE3-73C5-DF04590761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52"/>
          <a:stretch/>
        </p:blipFill>
        <p:spPr>
          <a:xfrm>
            <a:off x="360000" y="1224000"/>
            <a:ext cx="11340000" cy="299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61211-111F-7EB9-000C-A8039EE3CBD2}"/>
              </a:ext>
            </a:extLst>
          </p:cNvPr>
          <p:cNvSpPr/>
          <p:nvPr/>
        </p:nvSpPr>
        <p:spPr bwMode="white">
          <a:xfrm>
            <a:off x="10386045" y="3482727"/>
            <a:ext cx="361813" cy="4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0E25E9-41C8-4AEC-97A8-084BDC1C47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62509"/>
          <a:stretch/>
        </p:blipFill>
        <p:spPr>
          <a:xfrm>
            <a:off x="5015880" y="4149080"/>
            <a:ext cx="5604000" cy="175439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746CA71-8910-4B5F-9AF8-4817027094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09" r="59578"/>
          <a:stretch/>
        </p:blipFill>
        <p:spPr>
          <a:xfrm>
            <a:off x="360000" y="4149080"/>
            <a:ext cx="4583872" cy="175439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6B1325E-B209-46CE-AFB2-0F6DF7B2FB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19328"/>
          <a:stretch/>
        </p:blipFill>
        <p:spPr>
          <a:xfrm>
            <a:off x="9691207" y="4232331"/>
            <a:ext cx="2008793" cy="208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35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DB263-01A3-3ABE-2F44-23A6437C9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8BFD4-518E-D32F-69EF-D80DE39C7E1D}"/>
              </a:ext>
            </a:extLst>
          </p:cNvPr>
          <p:cNvSpPr/>
          <p:nvPr/>
        </p:nvSpPr>
        <p:spPr bwMode="white">
          <a:xfrm>
            <a:off x="10272464" y="4077073"/>
            <a:ext cx="648072" cy="83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452A1C-8D43-4B7B-98F3-53B6C721FF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18162" r="17033" b="19328"/>
          <a:stretch/>
        </p:blipFill>
        <p:spPr>
          <a:xfrm>
            <a:off x="4583832" y="4910311"/>
            <a:ext cx="3024336" cy="1753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6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1FF68-E472-58F4-01B7-3079759F78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1452B8-B453-4153-971A-70A3DCCD30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18162" r="17033" b="19328"/>
          <a:stretch/>
        </p:blipFill>
        <p:spPr>
          <a:xfrm>
            <a:off x="9552384" y="3789040"/>
            <a:ext cx="2160240" cy="1252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690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58017-BD34-697C-E4CC-C953C4B6C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8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F6F74-71B0-C80E-3FF3-8E4F0ED6A6C3}"/>
              </a:ext>
            </a:extLst>
          </p:cNvPr>
          <p:cNvSpPr/>
          <p:nvPr/>
        </p:nvSpPr>
        <p:spPr bwMode="white">
          <a:xfrm>
            <a:off x="10200456" y="6021289"/>
            <a:ext cx="72007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592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1A347-A476-72BA-534A-B638CB6D88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69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C47B7-C0EE-9772-B0EB-589F97338A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3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721823-42BF-420A-B5E5-1072587188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t="20385" b="15675"/>
          <a:stretch/>
        </p:blipFill>
        <p:spPr>
          <a:xfrm>
            <a:off x="6888088" y="3227709"/>
            <a:ext cx="4464496" cy="332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7243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3ADF9-5922-A78F-0543-A2A5AABE4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541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C96A7-BB74-6B1C-6A1E-BCA589AA5FFC}"/>
              </a:ext>
            </a:extLst>
          </p:cNvPr>
          <p:cNvSpPr/>
          <p:nvPr/>
        </p:nvSpPr>
        <p:spPr bwMode="white">
          <a:xfrm>
            <a:off x="10272464" y="4941168"/>
            <a:ext cx="720080" cy="65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FA589D-91CE-451B-910A-6DBD789D80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5994929" y="4797152"/>
            <a:ext cx="2508592" cy="192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42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17236-B5E5-BBCB-8B8B-C958CF55C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4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3F6AA9-5F74-4CDE-AB25-E236242CE8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3431704" y="3429000"/>
            <a:ext cx="3744416" cy="287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152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A991E-FD2E-835A-1345-0CBA8DF6D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4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0A832-971C-FF01-FFA1-B6091EABD392}"/>
              </a:ext>
            </a:extLst>
          </p:cNvPr>
          <p:cNvSpPr/>
          <p:nvPr/>
        </p:nvSpPr>
        <p:spPr bwMode="white">
          <a:xfrm>
            <a:off x="10200456" y="4005064"/>
            <a:ext cx="792088" cy="87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626920C-7584-477E-B753-DE5ABB5951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3" r="9413" b="16024"/>
          <a:stretch/>
        </p:blipFill>
        <p:spPr>
          <a:xfrm>
            <a:off x="6960096" y="4188185"/>
            <a:ext cx="2736304" cy="259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0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DFEA8-A8D6-279D-702D-E05FD9C41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039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C2AFB-8CA7-A481-3D1A-38C4308F6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3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4A338-3682-BACC-FAE6-4082462EA509}"/>
              </a:ext>
            </a:extLst>
          </p:cNvPr>
          <p:cNvSpPr/>
          <p:nvPr/>
        </p:nvSpPr>
        <p:spPr bwMode="white">
          <a:xfrm>
            <a:off x="10128448" y="4005064"/>
            <a:ext cx="864095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21AF241-727F-4A52-B66A-3DA72DDEE4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4655840" y="4821069"/>
            <a:ext cx="3088737" cy="184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7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19FB3B-70E9-B634-2588-8242037BB5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7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DFFBC9-12D8-4BDE-8699-8C8A7AA686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6528048" y="1664303"/>
            <a:ext cx="4727888" cy="282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69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B70C9-62F5-A232-DF7E-D3DF5579F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79191"/>
            <a:ext cx="11340000" cy="284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14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A9796-83A2-2BA0-355F-DD9164348F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1992"/>
            <a:ext cx="11340000" cy="415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537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E05F8-C229-6077-17E3-D0CD9BBC0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3541"/>
            <a:ext cx="11340000" cy="366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94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FBA03-BF06-9587-BC77-4DC57D537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7266"/>
            <a:ext cx="11340000" cy="547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206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2B988-9EC5-16F5-0F0E-DA0F8F45D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1198"/>
            <a:ext cx="11340000" cy="361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172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2E2D5-CBCA-74A1-3CD4-F63022246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0068"/>
            <a:ext cx="11340000" cy="30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484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E420B-C850-686E-9ACE-654143216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31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99ECD7F-4806-46D7-A45D-92BC3C1365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87" r="67197" b="21567"/>
          <a:stretch/>
        </p:blipFill>
        <p:spPr>
          <a:xfrm>
            <a:off x="4799856" y="4725144"/>
            <a:ext cx="3063344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0239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2025-06-22T05:47:33Z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