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0" r:id="rId18"/>
    <p:sldId id="339" r:id="rId19"/>
    <p:sldId id="337" r:id="rId20"/>
    <p:sldId id="336" r:id="rId21"/>
    <p:sldId id="335" r:id="rId22"/>
    <p:sldId id="333" r:id="rId23"/>
    <p:sldId id="332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EE3A07-E848-4E48-81B2-E5CBC39D5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162" y="2881312"/>
            <a:ext cx="959167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D1DD4A-1170-B705-E1D1-34B0054FB6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1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FAF9C-5C50-90FF-92FC-401045487478}"/>
              </a:ext>
            </a:extLst>
          </p:cNvPr>
          <p:cNvSpPr/>
          <p:nvPr/>
        </p:nvSpPr>
        <p:spPr bwMode="white">
          <a:xfrm>
            <a:off x="10272464" y="2204864"/>
            <a:ext cx="72008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56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83DEFD-7ED1-1ADF-A5C5-22621F2F8D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7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5776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912E1B-D7A6-CF7C-CD11-0B9951259CD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470"/>
          <a:stretch/>
        </p:blipFill>
        <p:spPr>
          <a:xfrm>
            <a:off x="360000" y="1224001"/>
            <a:ext cx="11340000" cy="28530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4F48DC-89E8-65EB-DE87-685AD2F4CCB5}"/>
              </a:ext>
            </a:extLst>
          </p:cNvPr>
          <p:cNvSpPr/>
          <p:nvPr/>
        </p:nvSpPr>
        <p:spPr bwMode="white">
          <a:xfrm>
            <a:off x="9696400" y="3284984"/>
            <a:ext cx="72008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7C8002-D3F3-4990-BF12-7810853B56D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b="18846"/>
          <a:stretch/>
        </p:blipFill>
        <p:spPr>
          <a:xfrm>
            <a:off x="7824192" y="3712215"/>
            <a:ext cx="2016224" cy="216987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DE2542F-5EAC-491B-979B-86FA7F4550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30" b="2805"/>
          <a:stretch/>
        </p:blipFill>
        <p:spPr>
          <a:xfrm>
            <a:off x="360000" y="4941168"/>
            <a:ext cx="1134000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34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EBC2F4-6ED8-4397-6343-AEA1B74D5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69746B-DE96-445A-9611-EDD47F5D7C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62" b="18846"/>
          <a:stretch/>
        </p:blipFill>
        <p:spPr>
          <a:xfrm>
            <a:off x="5159896" y="4005064"/>
            <a:ext cx="2448272" cy="263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0860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42B35-7DCE-FBF8-2F3B-6AA5D302FF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53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571A9-F6B3-CBFC-FDED-1B88DF192A07}"/>
              </a:ext>
            </a:extLst>
          </p:cNvPr>
          <p:cNvSpPr/>
          <p:nvPr/>
        </p:nvSpPr>
        <p:spPr bwMode="white">
          <a:xfrm>
            <a:off x="5987153" y="3272181"/>
            <a:ext cx="2256574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B9C90C-A18C-2AE1-5D4B-01B3F3A33C4B}"/>
              </a:ext>
            </a:extLst>
          </p:cNvPr>
          <p:cNvSpPr/>
          <p:nvPr/>
        </p:nvSpPr>
        <p:spPr bwMode="white">
          <a:xfrm>
            <a:off x="5720554" y="4215297"/>
            <a:ext cx="4313198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03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E6CDD-B1DD-CA8C-C849-B7638F1472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2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808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AFB72C-6526-D110-A152-9EC211599F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5951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13C81F9-8A5A-4643-BA84-15DE39ED26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55"/>
          <a:stretch/>
        </p:blipFill>
        <p:spPr>
          <a:xfrm>
            <a:off x="360000" y="2060848"/>
            <a:ext cx="11340000" cy="7648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DE11A-7BDF-4EC1-8475-0AF708137C27}"/>
              </a:ext>
            </a:extLst>
          </p:cNvPr>
          <p:cNvSpPr/>
          <p:nvPr/>
        </p:nvSpPr>
        <p:spPr bwMode="white">
          <a:xfrm>
            <a:off x="9624392" y="2083511"/>
            <a:ext cx="720079" cy="74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CAF0F90-319E-4B7D-978A-190512749B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4" t="20848" r="20396"/>
          <a:stretch/>
        </p:blipFill>
        <p:spPr>
          <a:xfrm>
            <a:off x="3071665" y="3227351"/>
            <a:ext cx="2808312" cy="2614854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D96D8BD-CD7A-4748-B721-EA9CB13132E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4" r="18720"/>
          <a:stretch/>
        </p:blipFill>
        <p:spPr>
          <a:xfrm>
            <a:off x="8688288" y="3068960"/>
            <a:ext cx="2952328" cy="2822687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E96ABBCA-767C-4FDD-8156-BB946D180E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48" r="68996"/>
          <a:stretch/>
        </p:blipFill>
        <p:spPr>
          <a:xfrm>
            <a:off x="335360" y="3227351"/>
            <a:ext cx="2664297" cy="2614854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2C7C1B7-F695-405C-AE4F-C08F53727C0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97"/>
          <a:stretch/>
        </p:blipFill>
        <p:spPr>
          <a:xfrm>
            <a:off x="5951984" y="3068960"/>
            <a:ext cx="2664297" cy="2822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94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A7545F-B374-8D11-F415-B1CA0F843C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70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B9FA4F-A009-4809-97C9-77770945FD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149" b="17167"/>
          <a:stretch/>
        </p:blipFill>
        <p:spPr>
          <a:xfrm>
            <a:off x="4332580" y="4120551"/>
            <a:ext cx="3394840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774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00A32-5FB4-5B96-6180-B99861C48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72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422693-0F6A-5D1D-86E8-D7CB6FEF5A3A}"/>
              </a:ext>
            </a:extLst>
          </p:cNvPr>
          <p:cNvSpPr/>
          <p:nvPr/>
        </p:nvSpPr>
        <p:spPr bwMode="white">
          <a:xfrm>
            <a:off x="9696400" y="2204865"/>
            <a:ext cx="648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983A18F-2950-4168-9121-2CFF8AABB3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8149" b="17167"/>
          <a:stretch/>
        </p:blipFill>
        <p:spPr>
          <a:xfrm>
            <a:off x="8293486" y="3429000"/>
            <a:ext cx="3394840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9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FDB62A-790F-6104-DC9D-36E11F45B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418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15CEB9-5EF2-EAEE-61E9-67B683A671A6}"/>
              </a:ext>
            </a:extLst>
          </p:cNvPr>
          <p:cNvSpPr/>
          <p:nvPr/>
        </p:nvSpPr>
        <p:spPr bwMode="white">
          <a:xfrm>
            <a:off x="10224181" y="2320705"/>
            <a:ext cx="571284" cy="4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DBAB38-4DDE-2D17-69AF-E15CFFA35515}"/>
              </a:ext>
            </a:extLst>
          </p:cNvPr>
          <p:cNvSpPr/>
          <p:nvPr/>
        </p:nvSpPr>
        <p:spPr bwMode="white">
          <a:xfrm>
            <a:off x="3978136" y="3255289"/>
            <a:ext cx="1085440" cy="514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168CAFA-868E-4C94-A759-DD9BA63FB1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1" t="10415" r="12589" b="17167"/>
          <a:stretch/>
        </p:blipFill>
        <p:spPr>
          <a:xfrm>
            <a:off x="5099321" y="3933056"/>
            <a:ext cx="227164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15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C75ED-8EB4-59A6-A48F-7402FF36B3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42" b="3226"/>
          <a:stretch/>
        </p:blipFill>
        <p:spPr>
          <a:xfrm>
            <a:off x="360000" y="3212976"/>
            <a:ext cx="11340000" cy="33843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BD363-9740-8584-1FD0-0D69EAB81EF6}"/>
              </a:ext>
            </a:extLst>
          </p:cNvPr>
          <p:cNvSpPr/>
          <p:nvPr/>
        </p:nvSpPr>
        <p:spPr bwMode="white">
          <a:xfrm>
            <a:off x="5691989" y="4974738"/>
            <a:ext cx="961662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EB1F3-507A-14C8-5A18-6945C912D9E2}"/>
              </a:ext>
            </a:extLst>
          </p:cNvPr>
          <p:cNvSpPr/>
          <p:nvPr/>
        </p:nvSpPr>
        <p:spPr bwMode="white">
          <a:xfrm>
            <a:off x="9072090" y="5012851"/>
            <a:ext cx="466549" cy="371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F2C6B64-44FB-4FD2-BCA0-E28208DA6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967"/>
          <a:stretch/>
        </p:blipFill>
        <p:spPr>
          <a:xfrm>
            <a:off x="360000" y="1224001"/>
            <a:ext cx="11340000" cy="134090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277242DB-5083-4F1C-B204-4F20D69EEC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07" b="62595"/>
          <a:stretch/>
        </p:blipFill>
        <p:spPr>
          <a:xfrm>
            <a:off x="360000" y="2520280"/>
            <a:ext cx="11340000" cy="6926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60705E-AC32-619E-DD4F-34A7BD8433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7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DEF12D-19F0-01DA-E08B-5BE503428BB5}"/>
              </a:ext>
            </a:extLst>
          </p:cNvPr>
          <p:cNvSpPr/>
          <p:nvPr/>
        </p:nvSpPr>
        <p:spPr bwMode="white">
          <a:xfrm>
            <a:off x="1540654" y="3314036"/>
            <a:ext cx="1018790" cy="44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08606-1AAB-20F4-0205-D727E1E6F51F}"/>
              </a:ext>
            </a:extLst>
          </p:cNvPr>
          <p:cNvSpPr/>
          <p:nvPr/>
        </p:nvSpPr>
        <p:spPr bwMode="white">
          <a:xfrm>
            <a:off x="8256240" y="2996952"/>
            <a:ext cx="2304255" cy="794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24127DC-3315-4DCD-8828-041A8AD96F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1" r="51958" b="26237"/>
          <a:stretch/>
        </p:blipFill>
        <p:spPr>
          <a:xfrm>
            <a:off x="3863752" y="4221088"/>
            <a:ext cx="5087928" cy="228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4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A0437C-CD34-F849-27B0-54769EA1A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3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B00C7-F046-29E9-4B4D-C19502ACFBC3}"/>
              </a:ext>
            </a:extLst>
          </p:cNvPr>
          <p:cNvSpPr/>
          <p:nvPr/>
        </p:nvSpPr>
        <p:spPr bwMode="white">
          <a:xfrm>
            <a:off x="950327" y="3360964"/>
            <a:ext cx="1094962" cy="4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6CA96B-536C-44F2-A48B-7A5E8DA15E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21" r="51958" b="26237"/>
          <a:stretch/>
        </p:blipFill>
        <p:spPr>
          <a:xfrm>
            <a:off x="3863752" y="4221088"/>
            <a:ext cx="5087928" cy="228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42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F48DB-196B-3392-F5B6-99EAA06CCA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53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9A3B8-8B92-1BA8-176B-B740C1866877}"/>
              </a:ext>
            </a:extLst>
          </p:cNvPr>
          <p:cNvSpPr/>
          <p:nvPr/>
        </p:nvSpPr>
        <p:spPr bwMode="white">
          <a:xfrm>
            <a:off x="5375920" y="3412710"/>
            <a:ext cx="1800199" cy="66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5E0F767-65F9-813D-D6A4-FCECEF436A7E}"/>
              </a:ext>
            </a:extLst>
          </p:cNvPr>
          <p:cNvSpPr/>
          <p:nvPr/>
        </p:nvSpPr>
        <p:spPr bwMode="white">
          <a:xfrm>
            <a:off x="6744072" y="5356926"/>
            <a:ext cx="1656183" cy="66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5A1152C3-8697-4E57-9C47-A0DFC955EC6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52" r="6238" b="24506"/>
          <a:stretch/>
        </p:blipFill>
        <p:spPr>
          <a:xfrm>
            <a:off x="9048328" y="5085184"/>
            <a:ext cx="2464395" cy="16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94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82252-F55F-AD3B-2D40-DC190C16ED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912"/>
            <a:ext cx="11340000" cy="185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835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30324-2CCD-7034-F140-854252DB8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25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1878A2-7410-0ED5-FEA5-BC31705347CC}"/>
              </a:ext>
            </a:extLst>
          </p:cNvPr>
          <p:cNvSpPr/>
          <p:nvPr/>
        </p:nvSpPr>
        <p:spPr bwMode="white">
          <a:xfrm>
            <a:off x="3215680" y="4221088"/>
            <a:ext cx="1440159" cy="6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22BEA1B-22F9-4B25-A9D3-0501122B49B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93" b="3687"/>
          <a:stretch/>
        </p:blipFill>
        <p:spPr>
          <a:xfrm>
            <a:off x="6312024" y="4638567"/>
            <a:ext cx="5400600" cy="20703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8762F10-6633-4867-BE23-A73A98E4B5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3454" y="4665310"/>
            <a:ext cx="3468152" cy="207034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84DF34B-C6A8-4635-88C4-EAAE988DD65F}"/>
              </a:ext>
            </a:extLst>
          </p:cNvPr>
          <p:cNvSpPr/>
          <p:nvPr/>
        </p:nvSpPr>
        <p:spPr bwMode="white">
          <a:xfrm>
            <a:off x="911424" y="5229200"/>
            <a:ext cx="3600400" cy="6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062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09FC0-971C-8797-F27B-95793D1F71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124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EDAF84C-550C-4F8C-911F-E79508B8EE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1440120" y="3933056"/>
            <a:ext cx="4295840" cy="277019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A8DE474-A68C-4125-A3AF-47A1A8E5C27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6866814" y="4204423"/>
            <a:ext cx="3512275" cy="250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7751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134B5-62C9-8861-25AB-7CD72423D87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4"/>
          <a:stretch/>
        </p:blipFill>
        <p:spPr>
          <a:xfrm>
            <a:off x="1415480" y="1110373"/>
            <a:ext cx="9552424" cy="29666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4649A-64E0-2935-2733-5C1794C97442}"/>
              </a:ext>
            </a:extLst>
          </p:cNvPr>
          <p:cNvSpPr/>
          <p:nvPr/>
        </p:nvSpPr>
        <p:spPr bwMode="white">
          <a:xfrm>
            <a:off x="8242331" y="1367932"/>
            <a:ext cx="1199698" cy="41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3078D-3D05-2D4D-2DC1-16C3F47D0F7C}"/>
              </a:ext>
            </a:extLst>
          </p:cNvPr>
          <p:cNvSpPr/>
          <p:nvPr/>
        </p:nvSpPr>
        <p:spPr bwMode="white">
          <a:xfrm>
            <a:off x="2398952" y="3139113"/>
            <a:ext cx="7632847" cy="72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A0C6781E-A872-49C9-81AF-6755073F7AA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1534856" y="3933056"/>
            <a:ext cx="4295840" cy="2770190"/>
          </a:xfrm>
          <a:prstGeom prst="rect">
            <a:avLst/>
          </a:prstGeom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4A905A9C-AE0B-42FF-A2C4-8ACDA365E5D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6961550" y="4204423"/>
            <a:ext cx="3512275" cy="250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83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E8540-F589-0B14-4955-3F16B2A97F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29389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37000-2B45-E3E2-5E79-5229BB59207D}"/>
              </a:ext>
            </a:extLst>
          </p:cNvPr>
          <p:cNvSpPr/>
          <p:nvPr/>
        </p:nvSpPr>
        <p:spPr bwMode="white">
          <a:xfrm>
            <a:off x="5879976" y="2098513"/>
            <a:ext cx="4680520" cy="799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BA729C-060D-11E1-37F6-8D2DCF8CD99A}"/>
              </a:ext>
            </a:extLst>
          </p:cNvPr>
          <p:cNvSpPr/>
          <p:nvPr/>
        </p:nvSpPr>
        <p:spPr bwMode="white">
          <a:xfrm>
            <a:off x="1235969" y="3367142"/>
            <a:ext cx="418942" cy="44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A384560-B6C1-4900-8F03-B3D2AE2634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8"/>
          <a:stretch/>
        </p:blipFill>
        <p:spPr>
          <a:xfrm>
            <a:off x="1440120" y="3933056"/>
            <a:ext cx="4295840" cy="277019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F0FDE60B-24C7-43A0-99D0-23794C353B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6938" b="3687"/>
          <a:stretch/>
        </p:blipFill>
        <p:spPr>
          <a:xfrm>
            <a:off x="7104112" y="3816412"/>
            <a:ext cx="2880320" cy="2855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045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0626A-064E-BB86-34A4-C78F4AE529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33420"/>
            <a:ext cx="11340000" cy="2455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D1F45C-DA81-474F-384B-297099874BC9}"/>
              </a:ext>
            </a:extLst>
          </p:cNvPr>
          <p:cNvSpPr/>
          <p:nvPr/>
        </p:nvSpPr>
        <p:spPr bwMode="white">
          <a:xfrm>
            <a:off x="5891939" y="1983156"/>
            <a:ext cx="418942" cy="324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DA58AA-8CC6-31A4-CA89-B4219D32BEDF}"/>
              </a:ext>
            </a:extLst>
          </p:cNvPr>
          <p:cNvSpPr/>
          <p:nvPr/>
        </p:nvSpPr>
        <p:spPr bwMode="white">
          <a:xfrm>
            <a:off x="8472264" y="1847461"/>
            <a:ext cx="1368152" cy="57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05A6CB-15D8-741C-396B-B35C1434E7A8}"/>
              </a:ext>
            </a:extLst>
          </p:cNvPr>
          <p:cNvSpPr/>
          <p:nvPr/>
        </p:nvSpPr>
        <p:spPr bwMode="white">
          <a:xfrm>
            <a:off x="3959093" y="2814436"/>
            <a:ext cx="476070" cy="420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73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7074B-62C9-A9A0-3667-D78735A2FC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06"/>
          <a:stretch/>
        </p:blipFill>
        <p:spPr>
          <a:xfrm>
            <a:off x="1752327" y="908720"/>
            <a:ext cx="873616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214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DB4DA-6A78-E211-5927-645A62817F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386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11A06C-F06F-1763-D26D-34823D9191C7}"/>
              </a:ext>
            </a:extLst>
          </p:cNvPr>
          <p:cNvSpPr/>
          <p:nvPr/>
        </p:nvSpPr>
        <p:spPr bwMode="white">
          <a:xfrm>
            <a:off x="4111435" y="3665252"/>
            <a:ext cx="952141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803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A7A58F-F7F4-2C12-C633-D9D42C172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83382"/>
            <a:ext cx="11340000" cy="3873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16F63-8681-AB5D-1B15-C44D5007C7A5}"/>
              </a:ext>
            </a:extLst>
          </p:cNvPr>
          <p:cNvSpPr/>
          <p:nvPr/>
        </p:nvSpPr>
        <p:spPr bwMode="white">
          <a:xfrm>
            <a:off x="4320906" y="1741369"/>
            <a:ext cx="952141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983944-85C6-1835-547B-F69197C96DD8}"/>
              </a:ext>
            </a:extLst>
          </p:cNvPr>
          <p:cNvSpPr/>
          <p:nvPr/>
        </p:nvSpPr>
        <p:spPr bwMode="white">
          <a:xfrm>
            <a:off x="9272040" y="1741369"/>
            <a:ext cx="952141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964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15060-043D-7EEC-3718-F8A818D275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79591"/>
            <a:ext cx="11340000" cy="28694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9A0D8-2FF9-728A-2363-34231EF0CEDC}"/>
              </a:ext>
            </a:extLst>
          </p:cNvPr>
          <p:cNvSpPr/>
          <p:nvPr/>
        </p:nvSpPr>
        <p:spPr bwMode="white">
          <a:xfrm>
            <a:off x="6253753" y="1660918"/>
            <a:ext cx="952141" cy="41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C56D22-D425-A1F0-79E4-45CBFA5FCB9C}"/>
              </a:ext>
            </a:extLst>
          </p:cNvPr>
          <p:cNvSpPr/>
          <p:nvPr/>
        </p:nvSpPr>
        <p:spPr bwMode="white">
          <a:xfrm>
            <a:off x="3092644" y="2518905"/>
            <a:ext cx="1942367" cy="4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73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8AEEA-CD49-99C1-B1BF-E4AD92CECD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8770"/>
            <a:ext cx="11340000" cy="469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75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C3ECB-62FA-FBE7-EDEC-E3AB287DB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706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EE71B0-B592-1837-E9CE-86BAB9B7955D}"/>
              </a:ext>
            </a:extLst>
          </p:cNvPr>
          <p:cNvSpPr/>
          <p:nvPr/>
        </p:nvSpPr>
        <p:spPr bwMode="white">
          <a:xfrm>
            <a:off x="10344472" y="3861048"/>
            <a:ext cx="57606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544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569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2025-06-21T23:50:53Z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