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6"/>
  </p:notesMasterIdLst>
  <p:handoutMasterIdLst>
    <p:handoutMasterId r:id="rId57"/>
  </p:handoutMasterIdLst>
  <p:sldIdLst>
    <p:sldId id="302" r:id="rId2"/>
    <p:sldId id="324" r:id="rId3"/>
    <p:sldId id="392" r:id="rId4"/>
    <p:sldId id="391" r:id="rId5"/>
    <p:sldId id="390" r:id="rId6"/>
    <p:sldId id="389" r:id="rId7"/>
    <p:sldId id="388" r:id="rId8"/>
    <p:sldId id="386" r:id="rId9"/>
    <p:sldId id="385" r:id="rId10"/>
    <p:sldId id="383" r:id="rId11"/>
    <p:sldId id="381" r:id="rId12"/>
    <p:sldId id="380" r:id="rId13"/>
    <p:sldId id="378" r:id="rId14"/>
    <p:sldId id="377" r:id="rId15"/>
    <p:sldId id="376" r:id="rId16"/>
    <p:sldId id="375" r:id="rId17"/>
    <p:sldId id="374" r:id="rId18"/>
    <p:sldId id="373" r:id="rId19"/>
    <p:sldId id="372" r:id="rId20"/>
    <p:sldId id="371" r:id="rId21"/>
    <p:sldId id="370" r:id="rId22"/>
    <p:sldId id="369" r:id="rId23"/>
    <p:sldId id="367" r:id="rId24"/>
    <p:sldId id="366" r:id="rId25"/>
    <p:sldId id="364" r:id="rId26"/>
    <p:sldId id="363" r:id="rId27"/>
    <p:sldId id="362" r:id="rId28"/>
    <p:sldId id="361" r:id="rId29"/>
    <p:sldId id="360" r:id="rId30"/>
    <p:sldId id="358" r:id="rId31"/>
    <p:sldId id="357" r:id="rId32"/>
    <p:sldId id="355" r:id="rId33"/>
    <p:sldId id="354" r:id="rId34"/>
    <p:sldId id="353" r:id="rId35"/>
    <p:sldId id="352" r:id="rId36"/>
    <p:sldId id="351" r:id="rId37"/>
    <p:sldId id="349" r:id="rId38"/>
    <p:sldId id="348" r:id="rId39"/>
    <p:sldId id="346" r:id="rId40"/>
    <p:sldId id="345" r:id="rId41"/>
    <p:sldId id="393" r:id="rId42"/>
    <p:sldId id="343" r:id="rId43"/>
    <p:sldId id="342" r:id="rId44"/>
    <p:sldId id="339" r:id="rId45"/>
    <p:sldId id="337" r:id="rId46"/>
    <p:sldId id="336" r:id="rId47"/>
    <p:sldId id="335" r:id="rId48"/>
    <p:sldId id="333" r:id="rId49"/>
    <p:sldId id="331" r:id="rId50"/>
    <p:sldId id="394" r:id="rId51"/>
    <p:sldId id="329" r:id="rId52"/>
    <p:sldId id="327" r:id="rId53"/>
    <p:sldId id="326" r:id="rId54"/>
    <p:sldId id="325" r:id="rId55"/>
  </p:sldIdLst>
  <p:sldSz cx="12192000" cy="6858000"/>
  <p:notesSz cx="6858000" cy="9144000"/>
  <p:custDataLst>
    <p:tags r:id="rId5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113" autoAdjust="0"/>
    <p:restoredTop sz="94660"/>
  </p:normalViewPr>
  <p:slideViewPr>
    <p:cSldViewPr showGuides="1">
      <p:cViewPr>
        <p:scale>
          <a:sx n="60" d="100"/>
          <a:sy n="60" d="100"/>
        </p:scale>
        <p:origin x="756" y="15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tags" Target="tags/tag1.xml"/><Relationship Id="rId5" Type="http://schemas.openxmlformats.org/officeDocument/2006/relationships/slide" Target="slides/slide4.xml"/><Relationship Id="rId61" Type="http://schemas.openxmlformats.org/officeDocument/2006/relationships/theme" Target="theme/theme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2025/6/22 Sunday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2025/6/22 Sunday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8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3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3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5.png"/><Relationship Id="rId4" Type="http://schemas.openxmlformats.org/officeDocument/2006/relationships/image" Target="../media/image69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0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png"/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png"/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png"/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png"/><Relationship Id="rId2" Type="http://schemas.openxmlformats.org/officeDocument/2006/relationships/image" Target="../media/image86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png"/><Relationship Id="rId2" Type="http://schemas.openxmlformats.org/officeDocument/2006/relationships/image" Target="../media/image87.pn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1445A3DB-900B-4C16-8938-5DFAF3E468E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09687" y="2852737"/>
            <a:ext cx="9572625" cy="11525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3A46E92-6F4A-89B4-CEC0-535CC86F01C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691295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40CE3895-D468-4A4D-AA2B-43C586C0AB7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656" b="85739"/>
          <a:stretch/>
        </p:blipFill>
        <p:spPr>
          <a:xfrm>
            <a:off x="1199456" y="3212976"/>
            <a:ext cx="2855680" cy="836848"/>
          </a:xfrm>
          <a:prstGeom prst="rect">
            <a:avLst/>
          </a:prstGeom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14220073-372C-4309-ABAC-6B4D1F01967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622" r="22253"/>
          <a:stretch/>
        </p:blipFill>
        <p:spPr>
          <a:xfrm>
            <a:off x="7032104" y="2276872"/>
            <a:ext cx="4104455" cy="4180949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6B7984E-DCF4-466E-8469-831CF4943F18}"/>
              </a:ext>
            </a:extLst>
          </p:cNvPr>
          <p:cNvSpPr/>
          <p:nvPr/>
        </p:nvSpPr>
        <p:spPr bwMode="white">
          <a:xfrm>
            <a:off x="911424" y="3373136"/>
            <a:ext cx="3312368" cy="9743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7DD8577A-144F-4ADC-A331-D43C427F653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04113" y="2420888"/>
            <a:ext cx="4104455" cy="39643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73265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F30B596-1CAC-E34A-54B1-CDA72D98A2D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6855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D4C4E30-4A64-3CA4-813F-918D2C2896DE}"/>
              </a:ext>
            </a:extLst>
          </p:cNvPr>
          <p:cNvSpPr/>
          <p:nvPr/>
        </p:nvSpPr>
        <p:spPr bwMode="white">
          <a:xfrm>
            <a:off x="8786448" y="2456737"/>
            <a:ext cx="514156" cy="353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3830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45E9378-BD82-BCAB-1923-2571A7B1619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96752"/>
            <a:ext cx="11340000" cy="4536000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06F76581-6491-4095-A783-E757BEF6881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513" b="4917"/>
          <a:stretch/>
        </p:blipFill>
        <p:spPr>
          <a:xfrm>
            <a:off x="6384032" y="4725144"/>
            <a:ext cx="3228429" cy="2016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46273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2DC9AED-7461-3E89-4D2B-B0881708FD4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4101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580136C-D326-ADF1-50A1-C628FCCBA788}"/>
              </a:ext>
            </a:extLst>
          </p:cNvPr>
          <p:cNvSpPr/>
          <p:nvPr/>
        </p:nvSpPr>
        <p:spPr bwMode="white">
          <a:xfrm>
            <a:off x="10281309" y="1405240"/>
            <a:ext cx="533198" cy="4769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520548F-5DCF-52F3-E282-847DB6C167D2}"/>
              </a:ext>
            </a:extLst>
          </p:cNvPr>
          <p:cNvSpPr/>
          <p:nvPr/>
        </p:nvSpPr>
        <p:spPr bwMode="white">
          <a:xfrm>
            <a:off x="1178841" y="2368673"/>
            <a:ext cx="495113" cy="4387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BA6385F9-5340-49B0-81AB-212AB491853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513" b="4917"/>
          <a:stretch/>
        </p:blipFill>
        <p:spPr>
          <a:xfrm>
            <a:off x="3611724" y="3284984"/>
            <a:ext cx="4968552" cy="31029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91710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FFC8173-8778-9B16-F7FE-47BD6074522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32127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048588A8-F0B8-4F1B-AAA6-9195BED49C4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513" b="4917"/>
          <a:stretch/>
        </p:blipFill>
        <p:spPr>
          <a:xfrm>
            <a:off x="6061327" y="4077072"/>
            <a:ext cx="4079816" cy="25479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583427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2B6BF0E-8F37-7A41-97C8-6FBCC8657C4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94982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B02E3883-904C-4EEA-844A-FC9A212E38B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487" t="14039" r="12589" b="4917"/>
          <a:stretch/>
        </p:blipFill>
        <p:spPr>
          <a:xfrm>
            <a:off x="4727848" y="4149080"/>
            <a:ext cx="3024336" cy="24194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960373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E87E1FF-09BA-6741-5C8E-4EED16DBA55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858"/>
          <a:stretch/>
        </p:blipFill>
        <p:spPr>
          <a:xfrm>
            <a:off x="1224096" y="1224000"/>
            <a:ext cx="9768448" cy="282806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3B3093E-450A-27CD-E7F6-7AE305009829}"/>
              </a:ext>
            </a:extLst>
          </p:cNvPr>
          <p:cNvSpPr/>
          <p:nvPr/>
        </p:nvSpPr>
        <p:spPr bwMode="white">
          <a:xfrm>
            <a:off x="1415480" y="3125516"/>
            <a:ext cx="864096" cy="7355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13CF5F33-D0A3-4B09-AFAD-449C5E6B62B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487" t="14039" r="12589" b="4917"/>
          <a:stretch/>
        </p:blipFill>
        <p:spPr>
          <a:xfrm>
            <a:off x="4727848" y="4149080"/>
            <a:ext cx="3024336" cy="24194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610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6243F9B-03CC-13B3-56E8-443F24E9002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2806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B4E94A3-ABA9-3575-D222-C0EF6BD37267}"/>
              </a:ext>
            </a:extLst>
          </p:cNvPr>
          <p:cNvSpPr/>
          <p:nvPr/>
        </p:nvSpPr>
        <p:spPr bwMode="white">
          <a:xfrm>
            <a:off x="5358740" y="3347431"/>
            <a:ext cx="599848" cy="3904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329B4D70-41C2-4594-BEFE-220C368C84A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513" b="4917"/>
          <a:stretch/>
        </p:blipFill>
        <p:spPr>
          <a:xfrm>
            <a:off x="4133782" y="4109727"/>
            <a:ext cx="3924436" cy="24508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29316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0C9B818-0956-2A80-15B7-CA3A0B99018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2510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A89268D-FCBA-8A75-22E8-DDC97B01D02C}"/>
              </a:ext>
            </a:extLst>
          </p:cNvPr>
          <p:cNvSpPr/>
          <p:nvPr/>
        </p:nvSpPr>
        <p:spPr bwMode="white">
          <a:xfrm>
            <a:off x="7234458" y="5853701"/>
            <a:ext cx="561762" cy="4477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75276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DFAB2A0-87D0-8619-EEB3-F3B187F7740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801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964627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1BDDEFE-D216-88C5-10DB-180DC4B0C36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708920"/>
            <a:ext cx="11340000" cy="2345255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0B65D18-7F14-21EE-2DD7-F69AAF62AE8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3167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ED56146-3FBB-C4E4-569D-B5A45D26EE47}"/>
              </a:ext>
            </a:extLst>
          </p:cNvPr>
          <p:cNvSpPr/>
          <p:nvPr/>
        </p:nvSpPr>
        <p:spPr bwMode="white">
          <a:xfrm>
            <a:off x="9767153" y="2359864"/>
            <a:ext cx="428463" cy="3913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4783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CFEB116-D238-FB8C-5C39-9DA597A5A60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52736"/>
            <a:ext cx="11340000" cy="4431153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E1064280-E54D-489A-9A6E-CD8F05E803D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569" r="58599" b="16600"/>
          <a:stretch/>
        </p:blipFill>
        <p:spPr>
          <a:xfrm>
            <a:off x="5519936" y="5445224"/>
            <a:ext cx="1728192" cy="13162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011544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73EFBE9-97D6-FDB9-17C1-A81D5CCDCAD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9751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4C7A055-1DA8-09C4-2BE5-53C5F0FC6B8A}"/>
              </a:ext>
            </a:extLst>
          </p:cNvPr>
          <p:cNvSpPr/>
          <p:nvPr/>
        </p:nvSpPr>
        <p:spPr bwMode="white">
          <a:xfrm>
            <a:off x="9624392" y="1224000"/>
            <a:ext cx="648072" cy="764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D69B189B-C44C-4C8F-A18B-D355C901239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569" r="58599" b="16600"/>
          <a:stretch/>
        </p:blipFill>
        <p:spPr>
          <a:xfrm>
            <a:off x="9214393" y="4293096"/>
            <a:ext cx="2579750" cy="19647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29824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A9DD522-3043-8AC1-D5E3-08D615421F3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0394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C45A86A-56FC-AC28-0515-39689A279D49}"/>
              </a:ext>
            </a:extLst>
          </p:cNvPr>
          <p:cNvSpPr/>
          <p:nvPr/>
        </p:nvSpPr>
        <p:spPr bwMode="white">
          <a:xfrm>
            <a:off x="10367002" y="3220903"/>
            <a:ext cx="361813" cy="4012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FD8124D7-643D-427F-995B-B2FD2560117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222" b="16600"/>
          <a:stretch/>
        </p:blipFill>
        <p:spPr>
          <a:xfrm>
            <a:off x="5519936" y="3170507"/>
            <a:ext cx="4128140" cy="33123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99135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D357913-361D-7B42-531F-71FB30F4199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793430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6FA0AD81-7524-4A04-9CC3-02D6B7923A0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996952"/>
            <a:ext cx="11340000" cy="1802200"/>
          </a:xfrm>
          <a:prstGeom prst="rect">
            <a:avLst/>
          </a:prstGeom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B31A3F83-8C3D-4AAA-AEFA-706A45523946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222" b="16600"/>
          <a:stretch/>
        </p:blipFill>
        <p:spPr>
          <a:xfrm>
            <a:off x="8930006" y="1094935"/>
            <a:ext cx="2998642" cy="24060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406058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E532D41-0161-0ED1-9E07-59A464B8001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2528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9EACAC8-8D1C-7CE9-C45C-FAF79DC490B3}"/>
              </a:ext>
            </a:extLst>
          </p:cNvPr>
          <p:cNvSpPr/>
          <p:nvPr/>
        </p:nvSpPr>
        <p:spPr bwMode="white">
          <a:xfrm>
            <a:off x="10272464" y="4869161"/>
            <a:ext cx="792088" cy="680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62506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4A3D68B-41C1-9A0F-11AE-23B6587923B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1624" y="873368"/>
            <a:ext cx="8080848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856615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78045CA-BB74-53EA-0FB2-376FF6C2484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8460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3EFE551-CFD3-D556-E47B-B056B2B34D43}"/>
              </a:ext>
            </a:extLst>
          </p:cNvPr>
          <p:cNvSpPr/>
          <p:nvPr/>
        </p:nvSpPr>
        <p:spPr bwMode="white">
          <a:xfrm>
            <a:off x="9214911" y="5032725"/>
            <a:ext cx="314206" cy="3808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1917559-EC94-E041-031D-F96B5C240240}"/>
              </a:ext>
            </a:extLst>
          </p:cNvPr>
          <p:cNvSpPr/>
          <p:nvPr/>
        </p:nvSpPr>
        <p:spPr bwMode="white">
          <a:xfrm>
            <a:off x="8177078" y="5851601"/>
            <a:ext cx="1047354" cy="4951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81746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7545FE2-F41E-981E-F92B-0A29D7EEEA9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52736"/>
            <a:ext cx="11340000" cy="4258738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D69187AB-9576-4437-9FFB-1D03EA99C05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059"/>
          <a:stretch/>
        </p:blipFill>
        <p:spPr>
          <a:xfrm>
            <a:off x="4871864" y="5157192"/>
            <a:ext cx="3672408" cy="16372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821896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9173038-8DDD-B451-77EE-09F9EAAA85F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52736"/>
            <a:ext cx="11340000" cy="518479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075B1FF-31BD-77BD-5FD0-042FD605F630}"/>
              </a:ext>
            </a:extLst>
          </p:cNvPr>
          <p:cNvSpPr/>
          <p:nvPr/>
        </p:nvSpPr>
        <p:spPr bwMode="white">
          <a:xfrm>
            <a:off x="3719736" y="1052736"/>
            <a:ext cx="1584176" cy="724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3FC609E-B2BE-31A9-E38F-D6B93208FB47}"/>
              </a:ext>
            </a:extLst>
          </p:cNvPr>
          <p:cNvSpPr/>
          <p:nvPr/>
        </p:nvSpPr>
        <p:spPr bwMode="white">
          <a:xfrm>
            <a:off x="10347959" y="1281476"/>
            <a:ext cx="485591" cy="447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D4CE93C-DD84-95C1-9FFE-01C04F20332D}"/>
              </a:ext>
            </a:extLst>
          </p:cNvPr>
          <p:cNvSpPr/>
          <p:nvPr/>
        </p:nvSpPr>
        <p:spPr bwMode="white">
          <a:xfrm>
            <a:off x="455214" y="2139254"/>
            <a:ext cx="485591" cy="4384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FCD5CAB-D141-E9D5-F92B-367697995CBA}"/>
              </a:ext>
            </a:extLst>
          </p:cNvPr>
          <p:cNvSpPr/>
          <p:nvPr/>
        </p:nvSpPr>
        <p:spPr bwMode="white">
          <a:xfrm>
            <a:off x="9072090" y="3035156"/>
            <a:ext cx="552240" cy="390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3183C9F-0DCD-6C08-EADB-89D1082DB05E}"/>
              </a:ext>
            </a:extLst>
          </p:cNvPr>
          <p:cNvSpPr/>
          <p:nvPr/>
        </p:nvSpPr>
        <p:spPr bwMode="white">
          <a:xfrm>
            <a:off x="1550176" y="4760243"/>
            <a:ext cx="1028312" cy="4288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img_16777215">
            <a:extLst>
              <a:ext uri="{FF2B5EF4-FFF2-40B4-BE49-F238E27FC236}">
                <a16:creationId xmlns:a16="http://schemas.microsoft.com/office/drawing/2014/main" id="{6E249F63-98CD-4A4B-92EF-E2F06A58EB6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059"/>
          <a:stretch/>
        </p:blipFill>
        <p:spPr>
          <a:xfrm>
            <a:off x="4871864" y="5157192"/>
            <a:ext cx="3672408" cy="16372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75393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0853C47-E914-F184-16E4-52A46E01B8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00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106832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E35BB79-EBA8-B3E4-F0D9-BFD273635C3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73284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2C5DE15B-AE90-4A3B-9F13-CF2C4A8A0CD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r="44874" b="1890"/>
          <a:stretch/>
        </p:blipFill>
        <p:spPr>
          <a:xfrm>
            <a:off x="5159896" y="4797152"/>
            <a:ext cx="2808312" cy="19335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7730565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AE74CD4-9588-4689-5E8D-C94515EB7F0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24744"/>
            <a:ext cx="11340000" cy="460773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D25042A-792F-9874-58C8-DCCE932E3194}"/>
              </a:ext>
            </a:extLst>
          </p:cNvPr>
          <p:cNvSpPr/>
          <p:nvPr/>
        </p:nvSpPr>
        <p:spPr bwMode="white">
          <a:xfrm>
            <a:off x="6312024" y="3926087"/>
            <a:ext cx="4787593" cy="6616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CBB6D48-A316-2AB1-73C8-8F4D1779442F}"/>
              </a:ext>
            </a:extLst>
          </p:cNvPr>
          <p:cNvSpPr/>
          <p:nvPr/>
        </p:nvSpPr>
        <p:spPr bwMode="white">
          <a:xfrm>
            <a:off x="839416" y="4900379"/>
            <a:ext cx="8613529" cy="6616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img_16777215">
            <a:extLst>
              <a:ext uri="{FF2B5EF4-FFF2-40B4-BE49-F238E27FC236}">
                <a16:creationId xmlns:a16="http://schemas.microsoft.com/office/drawing/2014/main" id="{B1DE0FB0-4011-4B8C-9F84-165485E6BB4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r="44874" b="1890"/>
          <a:stretch/>
        </p:blipFill>
        <p:spPr>
          <a:xfrm>
            <a:off x="9624392" y="5095808"/>
            <a:ext cx="2389980" cy="16455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78926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0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374C579-F94B-6E61-3224-DBB5BA05523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80728"/>
            <a:ext cx="11340000" cy="551272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3E1B326-FC54-ACF3-11D9-5C15ADA8DDB9}"/>
              </a:ext>
            </a:extLst>
          </p:cNvPr>
          <p:cNvSpPr/>
          <p:nvPr/>
        </p:nvSpPr>
        <p:spPr bwMode="white">
          <a:xfrm>
            <a:off x="10224181" y="4938829"/>
            <a:ext cx="542721" cy="515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FB0391C-514C-B83C-E147-223CE3001AEC}"/>
              </a:ext>
            </a:extLst>
          </p:cNvPr>
          <p:cNvSpPr/>
          <p:nvPr/>
        </p:nvSpPr>
        <p:spPr bwMode="white">
          <a:xfrm>
            <a:off x="1055440" y="5610638"/>
            <a:ext cx="4248471" cy="770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>
            <a:extLst>
              <a:ext uri="{FF2B5EF4-FFF2-40B4-BE49-F238E27FC236}">
                <a16:creationId xmlns:a16="http://schemas.microsoft.com/office/drawing/2014/main" id="{5A4A45E4-4CCB-43A9-951A-ADAD7A961E6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r="44874" b="1890"/>
          <a:stretch/>
        </p:blipFill>
        <p:spPr>
          <a:xfrm>
            <a:off x="7104112" y="5430089"/>
            <a:ext cx="2009060" cy="13832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53051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8A93C8E-8FC7-07B5-1549-3882985BCD9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52736"/>
            <a:ext cx="11340000" cy="369722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DF7BAD3-81D1-C73B-655C-67977BD210DA}"/>
              </a:ext>
            </a:extLst>
          </p:cNvPr>
          <p:cNvSpPr/>
          <p:nvPr/>
        </p:nvSpPr>
        <p:spPr bwMode="white">
          <a:xfrm>
            <a:off x="5825289" y="3139572"/>
            <a:ext cx="1161612" cy="4097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75CC833-0B87-842F-50A9-01F092C244B3}"/>
              </a:ext>
            </a:extLst>
          </p:cNvPr>
          <p:cNvSpPr/>
          <p:nvPr/>
        </p:nvSpPr>
        <p:spPr bwMode="white">
          <a:xfrm>
            <a:off x="4444685" y="4063879"/>
            <a:ext cx="875969" cy="4097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CDAAF737-9390-4A6C-A69F-30E147684D3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222" t="23360" r="6920" b="1890"/>
          <a:stretch/>
        </p:blipFill>
        <p:spPr>
          <a:xfrm>
            <a:off x="5303912" y="4808003"/>
            <a:ext cx="2520280" cy="18755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46207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BFB2030-8A09-984C-6CD9-4E5D5B17B15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24744"/>
            <a:ext cx="11340000" cy="568379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E1553FD-C762-C962-CE6E-6EEFF240FDD4}"/>
              </a:ext>
            </a:extLst>
          </p:cNvPr>
          <p:cNvSpPr/>
          <p:nvPr/>
        </p:nvSpPr>
        <p:spPr bwMode="white">
          <a:xfrm>
            <a:off x="1559496" y="3946740"/>
            <a:ext cx="1656184" cy="7063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C855EA0-A3F5-A690-C318-CAF7343EB0DB}"/>
              </a:ext>
            </a:extLst>
          </p:cNvPr>
          <p:cNvSpPr/>
          <p:nvPr/>
        </p:nvSpPr>
        <p:spPr bwMode="white">
          <a:xfrm>
            <a:off x="1415480" y="5733256"/>
            <a:ext cx="1656183" cy="8559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40108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3E3AF47-70DB-A53D-764E-CB9D8ED5096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0759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D793ABA-6629-8774-4DA0-D7DF4ED350FC}"/>
              </a:ext>
            </a:extLst>
          </p:cNvPr>
          <p:cNvSpPr/>
          <p:nvPr/>
        </p:nvSpPr>
        <p:spPr bwMode="white">
          <a:xfrm>
            <a:off x="8862619" y="3428394"/>
            <a:ext cx="457027" cy="3626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25309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A41EFAA-7507-D112-D046-E898023FAF5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855328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13081081-DCA0-46E2-889A-7199D6E5D56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463"/>
          <a:stretch/>
        </p:blipFill>
        <p:spPr>
          <a:xfrm>
            <a:off x="1127448" y="2268287"/>
            <a:ext cx="8112264" cy="27448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8605761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28485DF-CD16-743C-D07A-F6556CD9DE1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153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552175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8D22452-9A85-41B3-3E9F-E9BADED6BB6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74288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34535C60-1FA0-448D-8F7E-4306D8E6FC8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1643" b="84036"/>
          <a:stretch/>
        </p:blipFill>
        <p:spPr>
          <a:xfrm>
            <a:off x="983432" y="3377293"/>
            <a:ext cx="3215720" cy="764840"/>
          </a:xfrm>
          <a:prstGeom prst="rect">
            <a:avLst/>
          </a:prstGeom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2F067C46-5B60-4837-804A-2CF06F6A313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970" r="67833"/>
          <a:stretch/>
        </p:blipFill>
        <p:spPr>
          <a:xfrm>
            <a:off x="5231904" y="3240744"/>
            <a:ext cx="3215720" cy="3422407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83FD435-EEAC-4433-B61E-810CB379352E}"/>
              </a:ext>
            </a:extLst>
          </p:cNvPr>
          <p:cNvSpPr/>
          <p:nvPr/>
        </p:nvSpPr>
        <p:spPr bwMode="white">
          <a:xfrm>
            <a:off x="983432" y="3381642"/>
            <a:ext cx="3215720" cy="1039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F206111-A387-44BC-A0B1-A950D05EFE0F}"/>
              </a:ext>
            </a:extLst>
          </p:cNvPr>
          <p:cNvSpPr/>
          <p:nvPr/>
        </p:nvSpPr>
        <p:spPr bwMode="white">
          <a:xfrm>
            <a:off x="5375920" y="4293096"/>
            <a:ext cx="253850" cy="2928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9D20315-A06F-45F4-94BB-F841EA1A67E2}"/>
              </a:ext>
            </a:extLst>
          </p:cNvPr>
          <p:cNvSpPr/>
          <p:nvPr/>
        </p:nvSpPr>
        <p:spPr bwMode="white">
          <a:xfrm>
            <a:off x="6202190" y="5589240"/>
            <a:ext cx="253850" cy="2928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02331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0805625-0D68-DF62-056A-AC7972AEE21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24744"/>
            <a:ext cx="11340000" cy="371530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EFB5DED-5670-0C80-74B9-C66118CEC6EF}"/>
              </a:ext>
            </a:extLst>
          </p:cNvPr>
          <p:cNvSpPr/>
          <p:nvPr/>
        </p:nvSpPr>
        <p:spPr bwMode="white">
          <a:xfrm>
            <a:off x="9986146" y="2315547"/>
            <a:ext cx="495113" cy="4096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E2B5403-2B4C-4003-BE0A-AAA8C74FC661}"/>
              </a:ext>
            </a:extLst>
          </p:cNvPr>
          <p:cNvSpPr/>
          <p:nvPr/>
        </p:nvSpPr>
        <p:spPr bwMode="white">
          <a:xfrm>
            <a:off x="1178841" y="3211031"/>
            <a:ext cx="533198" cy="504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C520C71-C4DB-2C78-C450-3C19F1D6DDC5}"/>
              </a:ext>
            </a:extLst>
          </p:cNvPr>
          <p:cNvSpPr/>
          <p:nvPr/>
        </p:nvSpPr>
        <p:spPr bwMode="white">
          <a:xfrm>
            <a:off x="8843576" y="3220557"/>
            <a:ext cx="1075919" cy="4667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FE7EFEA5-CF6C-4715-84A2-0968F0A1F47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422" t="30994" r="19573" b="-1"/>
          <a:stretch/>
        </p:blipFill>
        <p:spPr>
          <a:xfrm>
            <a:off x="7608168" y="4183330"/>
            <a:ext cx="3312368" cy="24140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3512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A4CA1BD-73AE-A903-6032-E5157ECBFC8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97127"/>
            <a:ext cx="11340000" cy="45801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9700077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14F4AD1-351F-7E48-26EC-A354685A326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0928"/>
          <a:stretch/>
        </p:blipFill>
        <p:spPr>
          <a:xfrm>
            <a:off x="360000" y="1124744"/>
            <a:ext cx="11340000" cy="2781064"/>
          </a:xfrm>
          <a:prstGeom prst="rect">
            <a:avLst/>
          </a:prstGeom>
        </p:spPr>
      </p:pic>
      <p:pic>
        <p:nvPicPr>
          <p:cNvPr id="7" name="img_16777215">
            <a:extLst>
              <a:ext uri="{FF2B5EF4-FFF2-40B4-BE49-F238E27FC236}">
                <a16:creationId xmlns:a16="http://schemas.microsoft.com/office/drawing/2014/main" id="{39BA01DD-6016-483F-A0AD-F7F171BB996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970" r="67833"/>
          <a:stretch/>
        </p:blipFill>
        <p:spPr>
          <a:xfrm>
            <a:off x="2279576" y="4461473"/>
            <a:ext cx="2142207" cy="2279895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562B0E9E-AE76-499E-8A3D-2C2B7BA222A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07968" y="3867256"/>
            <a:ext cx="3650019" cy="2772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7837244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14F4AD1-351F-7E48-26EC-A354685A326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131"/>
          <a:stretch/>
        </p:blipFill>
        <p:spPr>
          <a:xfrm>
            <a:off x="360000" y="1196752"/>
            <a:ext cx="11340000" cy="1782822"/>
          </a:xfrm>
          <a:prstGeom prst="rect">
            <a:avLst/>
          </a:prstGeom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676B5E8D-6662-4A71-94CA-0182087A616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554"/>
          <a:stretch/>
        </p:blipFill>
        <p:spPr>
          <a:xfrm>
            <a:off x="3863752" y="2863969"/>
            <a:ext cx="4799896" cy="3805391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3A2F1BFC-C5CA-4BE2-B4BB-AAA5BC2799A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38129" y="2924945"/>
            <a:ext cx="4799896" cy="3645998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9A35D89-6206-41B8-BE3E-45A5E3A5788A}"/>
              </a:ext>
            </a:extLst>
          </p:cNvPr>
          <p:cNvSpPr/>
          <p:nvPr/>
        </p:nvSpPr>
        <p:spPr bwMode="white">
          <a:xfrm>
            <a:off x="3071664" y="2084151"/>
            <a:ext cx="3960440" cy="8407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5142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92767CC-54A2-6CE0-8C0F-513E6C145BA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96625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9761F23-CAE0-3DF0-1884-5D8515D4CC07}"/>
              </a:ext>
            </a:extLst>
          </p:cNvPr>
          <p:cNvSpPr/>
          <p:nvPr/>
        </p:nvSpPr>
        <p:spPr bwMode="white">
          <a:xfrm>
            <a:off x="3215681" y="5085185"/>
            <a:ext cx="4456762" cy="716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CD07E657-E53B-47EB-BC8D-44EC4AD9151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63952" y="1458806"/>
            <a:ext cx="6266812" cy="3266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43035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7F3BF98-9FA5-8BD1-C305-E25A68A2B55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764"/>
          <a:stretch/>
        </p:blipFill>
        <p:spPr>
          <a:xfrm>
            <a:off x="1368112" y="1052736"/>
            <a:ext cx="9552424" cy="1913105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5AA95BB4-6B56-46BA-8552-D7EC75C8202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07" r="64658" b="-1"/>
          <a:stretch/>
        </p:blipFill>
        <p:spPr>
          <a:xfrm>
            <a:off x="1368112" y="3120394"/>
            <a:ext cx="4007808" cy="821063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A3C8E81-0111-4F95-8BC8-551A0F7E1605}"/>
              </a:ext>
            </a:extLst>
          </p:cNvPr>
          <p:cNvSpPr/>
          <p:nvPr/>
        </p:nvSpPr>
        <p:spPr bwMode="white">
          <a:xfrm>
            <a:off x="2855640" y="3200188"/>
            <a:ext cx="1296144" cy="6063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7C63C46D-9694-439B-8A44-530E1951ED7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8112" y="3961105"/>
            <a:ext cx="5616624" cy="2618358"/>
          </a:xfrm>
          <a:prstGeom prst="rect">
            <a:avLst/>
          </a:prstGeom>
        </p:spPr>
      </p:pic>
      <p:pic>
        <p:nvPicPr>
          <p:cNvPr id="7" name="img_16777215">
            <a:extLst>
              <a:ext uri="{FF2B5EF4-FFF2-40B4-BE49-F238E27FC236}">
                <a16:creationId xmlns:a16="http://schemas.microsoft.com/office/drawing/2014/main" id="{20EF0DFA-AD98-4AD4-8035-07B01023297E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582" r="8143" b="27008"/>
          <a:stretch/>
        </p:blipFill>
        <p:spPr>
          <a:xfrm>
            <a:off x="7019021" y="3806552"/>
            <a:ext cx="3658042" cy="27363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15264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5D86B62-6189-2D32-64AC-A7FDC655DE7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3086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8B16CC5-29BC-D92B-8898-22B408CB206A}"/>
              </a:ext>
            </a:extLst>
          </p:cNvPr>
          <p:cNvSpPr/>
          <p:nvPr/>
        </p:nvSpPr>
        <p:spPr bwMode="white">
          <a:xfrm>
            <a:off x="10386045" y="3397186"/>
            <a:ext cx="361813" cy="4003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8E46631D-80C4-4027-BFA4-09C5E8A1B33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4880" y="4002724"/>
            <a:ext cx="8040256" cy="25822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98453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349D199-CDF0-C02F-1EFA-E1371F9EC69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344522"/>
            <a:ext cx="11340000" cy="5396846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5714EADB-F20B-4E2A-93A8-EF5FAB0EA8E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838"/>
          <a:stretch/>
        </p:blipFill>
        <p:spPr>
          <a:xfrm>
            <a:off x="7536160" y="980728"/>
            <a:ext cx="3960440" cy="14265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0343619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6A70D20-8014-F619-9087-D3B805A7C13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52736"/>
            <a:ext cx="11340000" cy="3592379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1E9AD76C-BE8F-48CC-BBFE-CA8DAD02E3D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117" b="20414"/>
          <a:stretch/>
        </p:blipFill>
        <p:spPr>
          <a:xfrm>
            <a:off x="5519936" y="4645115"/>
            <a:ext cx="2238764" cy="18996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6885459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0EE5EF5-9A74-E8C8-4C94-A9F838D950C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2510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03477B8-469B-5E31-0C0B-9CBD3F808016}"/>
              </a:ext>
            </a:extLst>
          </p:cNvPr>
          <p:cNvSpPr/>
          <p:nvPr/>
        </p:nvSpPr>
        <p:spPr bwMode="white">
          <a:xfrm>
            <a:off x="9548161" y="2386188"/>
            <a:ext cx="342770" cy="3905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2F447EFF-C7A8-4F05-B022-9BB22685EB8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117" b="20414"/>
          <a:stretch/>
        </p:blipFill>
        <p:spPr>
          <a:xfrm>
            <a:off x="8760256" y="3366827"/>
            <a:ext cx="2736344" cy="23218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82409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0A1E0CB-D775-8473-FDE1-844805E0067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11521"/>
            <a:ext cx="11340000" cy="1815503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7CBF8F2B-4523-467C-926F-5E742899239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414"/>
          <a:stretch/>
        </p:blipFill>
        <p:spPr>
          <a:xfrm>
            <a:off x="1199456" y="2856481"/>
            <a:ext cx="10272504" cy="1796655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DEDC88A-93E6-4612-9E39-FEF56FDBCF20}"/>
              </a:ext>
            </a:extLst>
          </p:cNvPr>
          <p:cNvSpPr/>
          <p:nvPr/>
        </p:nvSpPr>
        <p:spPr bwMode="white">
          <a:xfrm>
            <a:off x="1462848" y="3783641"/>
            <a:ext cx="1440160" cy="6297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B5021EB-8900-4E3D-9DA0-35E9218872ED}"/>
              </a:ext>
            </a:extLst>
          </p:cNvPr>
          <p:cNvSpPr/>
          <p:nvPr/>
        </p:nvSpPr>
        <p:spPr bwMode="white">
          <a:xfrm>
            <a:off x="8616634" y="3984168"/>
            <a:ext cx="552241" cy="3822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5CBE5C72-DB0C-4341-A0BB-527DB6B57215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582" t="22988" r="17033" b="20414"/>
          <a:stretch/>
        </p:blipFill>
        <p:spPr>
          <a:xfrm>
            <a:off x="4685684" y="4644407"/>
            <a:ext cx="2820632" cy="19910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07756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024BAF0-88E4-34FF-0A55-AF6AFE0A44F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1943"/>
          <a:stretch/>
        </p:blipFill>
        <p:spPr>
          <a:xfrm>
            <a:off x="360000" y="1224001"/>
            <a:ext cx="11340000" cy="1700944"/>
          </a:xfrm>
          <a:prstGeom prst="rect">
            <a:avLst/>
          </a:prstGeom>
        </p:spPr>
      </p:pic>
      <p:pic>
        <p:nvPicPr>
          <p:cNvPr id="9" name="img_16777215">
            <a:extLst>
              <a:ext uri="{FF2B5EF4-FFF2-40B4-BE49-F238E27FC236}">
                <a16:creationId xmlns:a16="http://schemas.microsoft.com/office/drawing/2014/main" id="{98A37156-6199-4F19-A690-7A90A094A5E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327"/>
          <a:stretch/>
        </p:blipFill>
        <p:spPr>
          <a:xfrm>
            <a:off x="3522040" y="3140968"/>
            <a:ext cx="5015920" cy="32119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942227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31D4E71-D909-D299-C08C-B4074A751F3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70992"/>
            <a:ext cx="11340000" cy="35261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2829635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024BAF0-88E4-34FF-0A55-AF6AFE0A44F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279"/>
          <a:stretch/>
        </p:blipFill>
        <p:spPr>
          <a:xfrm>
            <a:off x="360000" y="1124744"/>
            <a:ext cx="11340000" cy="262449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F54C329-3C07-42E9-515D-A5FEE09688AA}"/>
              </a:ext>
            </a:extLst>
          </p:cNvPr>
          <p:cNvSpPr/>
          <p:nvPr/>
        </p:nvSpPr>
        <p:spPr bwMode="white">
          <a:xfrm>
            <a:off x="4168564" y="1242914"/>
            <a:ext cx="390377" cy="5050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5677D66-2C83-25F7-BD55-56A0643C4F72}"/>
              </a:ext>
            </a:extLst>
          </p:cNvPr>
          <p:cNvSpPr/>
          <p:nvPr/>
        </p:nvSpPr>
        <p:spPr bwMode="white">
          <a:xfrm>
            <a:off x="8832304" y="2852936"/>
            <a:ext cx="1656184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9F845245-D4C0-459B-8AD4-C9F4C1CE4BB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327"/>
          <a:stretch/>
        </p:blipFill>
        <p:spPr>
          <a:xfrm>
            <a:off x="4367808" y="3867411"/>
            <a:ext cx="4130732" cy="26451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37301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34CA76C-C7EB-A57D-6D54-44906C976B4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54679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E53CB6C3-AEB9-4DB4-B288-B01220C91C2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706"/>
          <a:stretch/>
        </p:blipFill>
        <p:spPr>
          <a:xfrm>
            <a:off x="4151784" y="3645024"/>
            <a:ext cx="6024032" cy="30605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2988412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89A5EEE-784E-C6BB-3CA3-F6E94A33C6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52736"/>
            <a:ext cx="11340000" cy="3548948"/>
          </a:xfrm>
          <a:prstGeom prst="rect">
            <a:avLst/>
          </a:prstGeom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D2DC9E38-5F33-4A1B-98A7-45237635C05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706"/>
          <a:stretch/>
        </p:blipFill>
        <p:spPr>
          <a:xfrm>
            <a:off x="4151784" y="3645024"/>
            <a:ext cx="6024032" cy="30605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6077942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9331F51-6C68-C807-10DF-F52EAB6840F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972"/>
          <a:stretch/>
        </p:blipFill>
        <p:spPr>
          <a:xfrm>
            <a:off x="360000" y="1224000"/>
            <a:ext cx="11340000" cy="378917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E20CB20-B0D1-69D2-70F8-B510A9A6484B}"/>
              </a:ext>
            </a:extLst>
          </p:cNvPr>
          <p:cNvSpPr/>
          <p:nvPr/>
        </p:nvSpPr>
        <p:spPr bwMode="white">
          <a:xfrm>
            <a:off x="2207568" y="2132856"/>
            <a:ext cx="8640960" cy="6305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5" name="img_16777215">
            <a:extLst>
              <a:ext uri="{FF2B5EF4-FFF2-40B4-BE49-F238E27FC236}">
                <a16:creationId xmlns:a16="http://schemas.microsoft.com/office/drawing/2014/main" id="{6D1FC2BD-ABE2-414C-AE8F-F044212B8DA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706"/>
          <a:stretch/>
        </p:blipFill>
        <p:spPr>
          <a:xfrm>
            <a:off x="6384032" y="3707395"/>
            <a:ext cx="4464496" cy="2268189"/>
          </a:xfrm>
          <a:prstGeom prst="rect">
            <a:avLst/>
          </a:prstGeom>
        </p:spPr>
      </p:pic>
      <p:pic>
        <p:nvPicPr>
          <p:cNvPr id="36" name="img_16777215">
            <a:extLst>
              <a:ext uri="{FF2B5EF4-FFF2-40B4-BE49-F238E27FC236}">
                <a16:creationId xmlns:a16="http://schemas.microsoft.com/office/drawing/2014/main" id="{A7468B02-F474-465E-8C33-93F2B35D0BC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3028"/>
          <a:stretch/>
        </p:blipFill>
        <p:spPr>
          <a:xfrm>
            <a:off x="360000" y="5966819"/>
            <a:ext cx="11340000" cy="774549"/>
          </a:xfrm>
          <a:prstGeom prst="rect">
            <a:avLst/>
          </a:prstGeom>
        </p:spPr>
      </p:pic>
      <p:sp useBgFill="1">
        <p:nvSpPr>
          <p:cNvPr id="37" name="矩形 36">
            <a:extLst>
              <a:ext uri="{FF2B5EF4-FFF2-40B4-BE49-F238E27FC236}">
                <a16:creationId xmlns:a16="http://schemas.microsoft.com/office/drawing/2014/main" id="{D6A4C7B7-80AD-42FE-9104-51B8ACDFA5D8}"/>
              </a:ext>
            </a:extLst>
          </p:cNvPr>
          <p:cNvSpPr/>
          <p:nvPr/>
        </p:nvSpPr>
        <p:spPr bwMode="white">
          <a:xfrm>
            <a:off x="191344" y="2942483"/>
            <a:ext cx="3096344" cy="6305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>
            <a:extLst>
              <a:ext uri="{FF2B5EF4-FFF2-40B4-BE49-F238E27FC236}">
                <a16:creationId xmlns:a16="http://schemas.microsoft.com/office/drawing/2014/main" id="{E8B2F4FF-C55F-4AC9-9605-22BFD3B73CF7}"/>
              </a:ext>
            </a:extLst>
          </p:cNvPr>
          <p:cNvSpPr/>
          <p:nvPr/>
        </p:nvSpPr>
        <p:spPr bwMode="white">
          <a:xfrm>
            <a:off x="3287688" y="2996952"/>
            <a:ext cx="6840760" cy="6305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>
            <a:extLst>
              <a:ext uri="{FF2B5EF4-FFF2-40B4-BE49-F238E27FC236}">
                <a16:creationId xmlns:a16="http://schemas.microsoft.com/office/drawing/2014/main" id="{880DF482-BDAE-4448-9BF5-A00CFA173661}"/>
              </a:ext>
            </a:extLst>
          </p:cNvPr>
          <p:cNvSpPr/>
          <p:nvPr/>
        </p:nvSpPr>
        <p:spPr bwMode="white">
          <a:xfrm>
            <a:off x="274658" y="3789040"/>
            <a:ext cx="5257901" cy="12786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0" name="矩形 39">
            <a:extLst>
              <a:ext uri="{FF2B5EF4-FFF2-40B4-BE49-F238E27FC236}">
                <a16:creationId xmlns:a16="http://schemas.microsoft.com/office/drawing/2014/main" id="{E3BCB087-3981-4DA7-BF63-837718390470}"/>
              </a:ext>
            </a:extLst>
          </p:cNvPr>
          <p:cNvSpPr/>
          <p:nvPr/>
        </p:nvSpPr>
        <p:spPr bwMode="white">
          <a:xfrm>
            <a:off x="376186" y="6110835"/>
            <a:ext cx="10760373" cy="6305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72996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7" grpId="0" animBg="1"/>
      <p:bldP spid="38" grpId="0" animBg="1"/>
      <p:bldP spid="39" grpId="0" animBg="1"/>
      <p:bldP spid="40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38B6516-9B07-2290-6158-E5EF68F9CD6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41173"/>
          </a:xfrm>
          <a:prstGeom prst="rect">
            <a:avLst/>
          </a:prstGeom>
        </p:spPr>
      </p:pic>
      <p:sp useBgFill="1">
        <p:nvSpPr>
          <p:cNvPr id="30" name="矩形 29">
            <a:extLst>
              <a:ext uri="{FF2B5EF4-FFF2-40B4-BE49-F238E27FC236}">
                <a16:creationId xmlns:a16="http://schemas.microsoft.com/office/drawing/2014/main" id="{6E32C08A-DE4B-43D9-8140-CA1F9014D029}"/>
              </a:ext>
            </a:extLst>
          </p:cNvPr>
          <p:cNvSpPr/>
          <p:nvPr/>
        </p:nvSpPr>
        <p:spPr bwMode="white">
          <a:xfrm>
            <a:off x="5159896" y="1340768"/>
            <a:ext cx="4248472" cy="6305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>
            <a:extLst>
              <a:ext uri="{FF2B5EF4-FFF2-40B4-BE49-F238E27FC236}">
                <a16:creationId xmlns:a16="http://schemas.microsoft.com/office/drawing/2014/main" id="{D0DE5EA2-9157-42BC-9CA9-6F7477D9A9C5}"/>
              </a:ext>
            </a:extLst>
          </p:cNvPr>
          <p:cNvSpPr/>
          <p:nvPr/>
        </p:nvSpPr>
        <p:spPr bwMode="white">
          <a:xfrm>
            <a:off x="9460618" y="1340768"/>
            <a:ext cx="1387910" cy="6305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>
            <a:extLst>
              <a:ext uri="{FF2B5EF4-FFF2-40B4-BE49-F238E27FC236}">
                <a16:creationId xmlns:a16="http://schemas.microsoft.com/office/drawing/2014/main" id="{BFD107A9-82FC-4648-A9CD-BD89D4E0FE57}"/>
              </a:ext>
            </a:extLst>
          </p:cNvPr>
          <p:cNvSpPr/>
          <p:nvPr/>
        </p:nvSpPr>
        <p:spPr bwMode="white">
          <a:xfrm>
            <a:off x="191344" y="2222403"/>
            <a:ext cx="8928992" cy="6305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>
            <a:extLst>
              <a:ext uri="{FF2B5EF4-FFF2-40B4-BE49-F238E27FC236}">
                <a16:creationId xmlns:a16="http://schemas.microsoft.com/office/drawing/2014/main" id="{FA953C4C-0A62-4AB5-83F1-68E1039B0F3A}"/>
              </a:ext>
            </a:extLst>
          </p:cNvPr>
          <p:cNvSpPr/>
          <p:nvPr/>
        </p:nvSpPr>
        <p:spPr bwMode="white">
          <a:xfrm>
            <a:off x="9061006" y="2276872"/>
            <a:ext cx="1787521" cy="6305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>
            <a:extLst>
              <a:ext uri="{FF2B5EF4-FFF2-40B4-BE49-F238E27FC236}">
                <a16:creationId xmlns:a16="http://schemas.microsoft.com/office/drawing/2014/main" id="{82E7635F-2FBE-49BB-87D5-75B9636E9022}"/>
              </a:ext>
            </a:extLst>
          </p:cNvPr>
          <p:cNvSpPr/>
          <p:nvPr/>
        </p:nvSpPr>
        <p:spPr bwMode="white">
          <a:xfrm>
            <a:off x="191344" y="3140968"/>
            <a:ext cx="8136904" cy="1152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>
            <a:extLst>
              <a:ext uri="{FF2B5EF4-FFF2-40B4-BE49-F238E27FC236}">
                <a16:creationId xmlns:a16="http://schemas.microsoft.com/office/drawing/2014/main" id="{FD17FA1A-12D6-4ECF-923F-E41EF79F2103}"/>
              </a:ext>
            </a:extLst>
          </p:cNvPr>
          <p:cNvSpPr/>
          <p:nvPr/>
        </p:nvSpPr>
        <p:spPr bwMode="white">
          <a:xfrm>
            <a:off x="191344" y="4498601"/>
            <a:ext cx="10009112" cy="6305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>
            <a:extLst>
              <a:ext uri="{FF2B5EF4-FFF2-40B4-BE49-F238E27FC236}">
                <a16:creationId xmlns:a16="http://schemas.microsoft.com/office/drawing/2014/main" id="{2EE2F977-DC03-4676-BDDD-BE3EC39BE2B5}"/>
              </a:ext>
            </a:extLst>
          </p:cNvPr>
          <p:cNvSpPr/>
          <p:nvPr/>
        </p:nvSpPr>
        <p:spPr bwMode="white">
          <a:xfrm>
            <a:off x="328060" y="5308228"/>
            <a:ext cx="5407899" cy="6305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>
            <a:extLst>
              <a:ext uri="{FF2B5EF4-FFF2-40B4-BE49-F238E27FC236}">
                <a16:creationId xmlns:a16="http://schemas.microsoft.com/office/drawing/2014/main" id="{3C51D40B-1C59-4038-B832-A340BFF0726F}"/>
              </a:ext>
            </a:extLst>
          </p:cNvPr>
          <p:cNvSpPr/>
          <p:nvPr/>
        </p:nvSpPr>
        <p:spPr bwMode="white">
          <a:xfrm>
            <a:off x="5735958" y="5246739"/>
            <a:ext cx="5256585" cy="6305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63255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344A3E2-C5B0-BC28-24AC-C2EF181070C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519199"/>
            <a:ext cx="11340000" cy="25659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390071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4BC5837-FF8B-3C87-8445-45C56447AA6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54277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9C5806F6-AB9B-46DE-A2AF-1A3EB8F3D22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51784" y="3964024"/>
            <a:ext cx="3528392" cy="2698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855866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98F0AAB-4DAE-B7FA-49B4-0E5022ADC10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03795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CF5533A-2279-9AAE-5809-510E8221B6B3}"/>
              </a:ext>
            </a:extLst>
          </p:cNvPr>
          <p:cNvSpPr/>
          <p:nvPr/>
        </p:nvSpPr>
        <p:spPr bwMode="white">
          <a:xfrm>
            <a:off x="2063552" y="2374316"/>
            <a:ext cx="3512038" cy="5843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542F8591-176A-4876-A3A2-0D5838C5569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959"/>
          <a:stretch/>
        </p:blipFill>
        <p:spPr>
          <a:xfrm>
            <a:off x="5707647" y="2852936"/>
            <a:ext cx="4695825" cy="3809878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CB7E80AE-58AA-4F7C-9FD2-3B11325C4C6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75590" y="2924944"/>
            <a:ext cx="4827882" cy="36919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8323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5595745-AB20-1D08-5E8E-92B6A4D1705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7635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901A9AF-7C1C-756B-31D3-972097188364}"/>
              </a:ext>
            </a:extLst>
          </p:cNvPr>
          <p:cNvSpPr/>
          <p:nvPr/>
        </p:nvSpPr>
        <p:spPr bwMode="white">
          <a:xfrm>
            <a:off x="6744072" y="3061269"/>
            <a:ext cx="1368152" cy="6557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92D9D376-E4A3-494F-ABCA-4D4028D00F8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312" t="20562" r="10684"/>
          <a:stretch/>
        </p:blipFill>
        <p:spPr>
          <a:xfrm>
            <a:off x="8243616" y="3892097"/>
            <a:ext cx="3456384" cy="2675246"/>
          </a:xfrm>
          <a:prstGeom prst="rect">
            <a:avLst/>
          </a:prstGeom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95AE73B5-0BCC-43E7-94BD-965D21E50C4D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223"/>
          <a:stretch/>
        </p:blipFill>
        <p:spPr>
          <a:xfrm>
            <a:off x="433184" y="4536368"/>
            <a:ext cx="7679040" cy="17009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20809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465</TotalTime>
  <Words>0</Words>
  <Application>Microsoft Office PowerPoint</Application>
  <PresentationFormat>宽屏</PresentationFormat>
  <Paragraphs>0</Paragraphs>
  <Slides>54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54</vt:i4>
      </vt:variant>
    </vt:vector>
  </HeadingPairs>
  <TitlesOfParts>
    <vt:vector size="58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78</cp:revision>
  <dcterms:created xsi:type="dcterms:W3CDTF">2015-09-16T06:44:00Z</dcterms:created>
  <dcterms:modified xsi:type="dcterms:W3CDTF">2025-06-22T14:24:43Z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