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6" r:id="rId13"/>
    <p:sldId id="345" r:id="rId14"/>
    <p:sldId id="344" r:id="rId15"/>
    <p:sldId id="343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5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D3D953B-80AB-45DE-9A84-C472FCEEF8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74" y="3048000"/>
            <a:ext cx="11693574" cy="73313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E6B95A-8FB3-5D06-82EA-95AF4DF124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051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086859-72C3-4574-A386-972443C8A4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1199456" y="3039634"/>
            <a:ext cx="4151824" cy="146948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DB39A49-D6E7-494C-9520-F6C5D70CB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7291"/>
          <a:stretch/>
        </p:blipFill>
        <p:spPr>
          <a:xfrm>
            <a:off x="5026978" y="3928863"/>
            <a:ext cx="5976664" cy="266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97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B53B1-B6A6-0434-40BC-8E61ACF81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5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BCE416-F3AB-43FD-B870-161C3BEAF2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7291"/>
          <a:stretch/>
        </p:blipFill>
        <p:spPr>
          <a:xfrm>
            <a:off x="3503712" y="4015339"/>
            <a:ext cx="5976664" cy="266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7558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A4C29-4F72-98ED-BE10-8CFC5A09C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683863"/>
          </a:xfrm>
          <a:prstGeom prst="rect">
            <a:avLst/>
          </a:prstGeom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0EA82B06-AD75-4FB2-92EA-699D6CBE6ECE}"/>
              </a:ext>
            </a:extLst>
          </p:cNvPr>
          <p:cNvSpPr/>
          <p:nvPr/>
        </p:nvSpPr>
        <p:spPr bwMode="white">
          <a:xfrm>
            <a:off x="327044" y="2485052"/>
            <a:ext cx="10449476" cy="58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F9929D3-878E-425F-96F4-89B52CA5A525}"/>
              </a:ext>
            </a:extLst>
          </p:cNvPr>
          <p:cNvSpPr/>
          <p:nvPr/>
        </p:nvSpPr>
        <p:spPr bwMode="white">
          <a:xfrm>
            <a:off x="327044" y="3356992"/>
            <a:ext cx="7425140" cy="1144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73C30F41-1D9E-4047-97EF-21EFC6AF5D31}"/>
              </a:ext>
            </a:extLst>
          </p:cNvPr>
          <p:cNvSpPr/>
          <p:nvPr/>
        </p:nvSpPr>
        <p:spPr bwMode="white">
          <a:xfrm>
            <a:off x="360000" y="4749994"/>
            <a:ext cx="8472304" cy="58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1A0F2132-DBB2-4273-B1FB-B405BF767CCD}"/>
              </a:ext>
            </a:extLst>
          </p:cNvPr>
          <p:cNvSpPr/>
          <p:nvPr/>
        </p:nvSpPr>
        <p:spPr bwMode="white">
          <a:xfrm>
            <a:off x="309078" y="5890356"/>
            <a:ext cx="3194634" cy="58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A4897F4-A2BF-4EFD-AEF2-4C66AD11F529}"/>
              </a:ext>
            </a:extLst>
          </p:cNvPr>
          <p:cNvSpPr/>
          <p:nvPr/>
        </p:nvSpPr>
        <p:spPr bwMode="white">
          <a:xfrm>
            <a:off x="3554634" y="5582620"/>
            <a:ext cx="4917630" cy="1158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9F0437-67FC-8D58-F3F3-0AD18A64C9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7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659BEC-724D-47B3-D12B-67D269CD46F6}"/>
              </a:ext>
            </a:extLst>
          </p:cNvPr>
          <p:cNvSpPr/>
          <p:nvPr/>
        </p:nvSpPr>
        <p:spPr bwMode="white">
          <a:xfrm>
            <a:off x="9408368" y="2204864"/>
            <a:ext cx="1656184" cy="58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E38A1E5-F111-4D28-8947-EE41DCB209BF}"/>
              </a:ext>
            </a:extLst>
          </p:cNvPr>
          <p:cNvSpPr/>
          <p:nvPr/>
        </p:nvSpPr>
        <p:spPr bwMode="white">
          <a:xfrm>
            <a:off x="263352" y="3068960"/>
            <a:ext cx="8424936" cy="58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444524-1396-4280-95F7-8FC098F2D650}"/>
              </a:ext>
            </a:extLst>
          </p:cNvPr>
          <p:cNvSpPr/>
          <p:nvPr/>
        </p:nvSpPr>
        <p:spPr bwMode="white">
          <a:xfrm>
            <a:off x="360000" y="4005063"/>
            <a:ext cx="3719776" cy="1294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7E666E9-6F9A-45C2-BEE9-546C84E70F30}"/>
              </a:ext>
            </a:extLst>
          </p:cNvPr>
          <p:cNvSpPr/>
          <p:nvPr/>
        </p:nvSpPr>
        <p:spPr bwMode="white">
          <a:xfrm>
            <a:off x="4151784" y="4203319"/>
            <a:ext cx="3600400" cy="58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94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E5777-9D2E-2AAE-464D-FE67408495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4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B82816-B595-0F74-EF7B-8E079D6152E5}"/>
              </a:ext>
            </a:extLst>
          </p:cNvPr>
          <p:cNvSpPr/>
          <p:nvPr/>
        </p:nvSpPr>
        <p:spPr bwMode="white">
          <a:xfrm>
            <a:off x="10272464" y="5157191"/>
            <a:ext cx="720080" cy="79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62CB15-C2CD-4D98-BF4B-C0A5B5F192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8" r="63387" b="21869"/>
          <a:stretch/>
        </p:blipFill>
        <p:spPr>
          <a:xfrm>
            <a:off x="6242887" y="4941168"/>
            <a:ext cx="2661425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580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DDEF1-1524-69C8-AB4F-44E413439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0CC8DB8-3DDC-4FEF-ACE9-BA4BE8D477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78" r="63387" b="21869"/>
          <a:stretch/>
        </p:blipFill>
        <p:spPr>
          <a:xfrm>
            <a:off x="8400256" y="2001532"/>
            <a:ext cx="3193710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810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48ED3-6F92-7BB8-6231-D5C2E56D1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F2D6AD-8F85-2ADB-D2A0-86EDE026959E}"/>
              </a:ext>
            </a:extLst>
          </p:cNvPr>
          <p:cNvSpPr/>
          <p:nvPr/>
        </p:nvSpPr>
        <p:spPr bwMode="white">
          <a:xfrm>
            <a:off x="4223792" y="4005064"/>
            <a:ext cx="1008112" cy="654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3F6034-7ECF-4F1B-B5DB-BAF831A204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19573" b="21869"/>
          <a:stretch/>
        </p:blipFill>
        <p:spPr>
          <a:xfrm>
            <a:off x="7209117" y="3933056"/>
            <a:ext cx="3177679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26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47C3F-5A1C-5FC8-C1A4-BFC744E22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8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580E68-314A-7DC3-01AA-1991E55D637D}"/>
              </a:ext>
            </a:extLst>
          </p:cNvPr>
          <p:cNvSpPr/>
          <p:nvPr/>
        </p:nvSpPr>
        <p:spPr bwMode="white">
          <a:xfrm>
            <a:off x="10272464" y="4509120"/>
            <a:ext cx="57606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88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8A802-BE83-4D64-FB2F-0A69FF7009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8"/>
          <a:stretch/>
        </p:blipFill>
        <p:spPr>
          <a:xfrm>
            <a:off x="1800160" y="1422963"/>
            <a:ext cx="8616320" cy="416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300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48DA5-3936-6174-B3AE-339ED703513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950"/>
          <a:stretch/>
        </p:blipFill>
        <p:spPr>
          <a:xfrm>
            <a:off x="360000" y="1052736"/>
            <a:ext cx="11340000" cy="2808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C8A718-32B4-5E82-E879-F5245AD14DA4}"/>
              </a:ext>
            </a:extLst>
          </p:cNvPr>
          <p:cNvSpPr/>
          <p:nvPr/>
        </p:nvSpPr>
        <p:spPr bwMode="white">
          <a:xfrm>
            <a:off x="10200456" y="2924944"/>
            <a:ext cx="7200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540B7A-49D8-4849-A1CB-AD4B43AA02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12" b="3722"/>
          <a:stretch/>
        </p:blipFill>
        <p:spPr>
          <a:xfrm>
            <a:off x="360000" y="5301208"/>
            <a:ext cx="11340000" cy="13681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044E8F1-EFBB-428E-BCF7-8E15403253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" r="74182" b="26758"/>
          <a:stretch/>
        </p:blipFill>
        <p:spPr>
          <a:xfrm>
            <a:off x="5231904" y="2924944"/>
            <a:ext cx="242783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39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B285F-A4A9-F794-35DA-60DA94852B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086D1-566E-B1C1-B162-7EAACEE68B81}"/>
              </a:ext>
            </a:extLst>
          </p:cNvPr>
          <p:cNvSpPr/>
          <p:nvPr/>
        </p:nvSpPr>
        <p:spPr bwMode="white">
          <a:xfrm>
            <a:off x="1055440" y="3789040"/>
            <a:ext cx="2880320" cy="72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BC99E9-F34F-4160-AE51-73BF429EFA83}"/>
              </a:ext>
            </a:extLst>
          </p:cNvPr>
          <p:cNvSpPr/>
          <p:nvPr/>
        </p:nvSpPr>
        <p:spPr bwMode="white">
          <a:xfrm>
            <a:off x="6586613" y="3429000"/>
            <a:ext cx="2533723" cy="1474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6E2BA-1260-334B-AD82-E29C58E0B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9E5C4-F492-526F-D84D-CFC8FD6240E5}"/>
              </a:ext>
            </a:extLst>
          </p:cNvPr>
          <p:cNvSpPr/>
          <p:nvPr/>
        </p:nvSpPr>
        <p:spPr bwMode="white">
          <a:xfrm>
            <a:off x="10128448" y="2060848"/>
            <a:ext cx="864096" cy="74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E18A02-446E-42CF-997E-81BE32F15C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t="5944" r="29733" b="26758"/>
          <a:stretch/>
        </p:blipFill>
        <p:spPr>
          <a:xfrm>
            <a:off x="9696400" y="2801186"/>
            <a:ext cx="2307439" cy="193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2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B52D4-2520-CA74-B402-3F7E3B55AF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722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DCFAC-E677-65BC-6B9F-105906B8E739}"/>
              </a:ext>
            </a:extLst>
          </p:cNvPr>
          <p:cNvSpPr/>
          <p:nvPr/>
        </p:nvSpPr>
        <p:spPr bwMode="white">
          <a:xfrm>
            <a:off x="10309874" y="2404666"/>
            <a:ext cx="428463" cy="39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75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F705D2-CB06-0048-BC7D-00B8C86E0F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583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6E493B3-B70C-42D0-B7A9-A28CE6E273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4448"/>
          <a:stretch/>
        </p:blipFill>
        <p:spPr>
          <a:xfrm>
            <a:off x="2135560" y="3284984"/>
            <a:ext cx="8544312" cy="3285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20079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84958-2E9E-7633-BD2D-D4B5A228E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6C927-AAD1-D1EA-5A99-65A1DDA6BEAD}"/>
              </a:ext>
            </a:extLst>
          </p:cNvPr>
          <p:cNvSpPr/>
          <p:nvPr/>
        </p:nvSpPr>
        <p:spPr bwMode="white">
          <a:xfrm>
            <a:off x="4673198" y="1405263"/>
            <a:ext cx="1190176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F0CA77-4BFD-A2E0-C8CD-3B74E8751349}"/>
              </a:ext>
            </a:extLst>
          </p:cNvPr>
          <p:cNvSpPr/>
          <p:nvPr/>
        </p:nvSpPr>
        <p:spPr bwMode="white">
          <a:xfrm>
            <a:off x="5087888" y="2996952"/>
            <a:ext cx="1460308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5F84BDA-5DFD-40A2-8D09-0D1D4114D7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4448"/>
          <a:stretch/>
        </p:blipFill>
        <p:spPr>
          <a:xfrm>
            <a:off x="2478998" y="4038218"/>
            <a:ext cx="6768752" cy="2602452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1472C6-3FF0-4F22-9012-A13B2D36A40C}"/>
              </a:ext>
            </a:extLst>
          </p:cNvPr>
          <p:cNvSpPr/>
          <p:nvPr/>
        </p:nvSpPr>
        <p:spPr bwMode="white">
          <a:xfrm>
            <a:off x="2351584" y="2086578"/>
            <a:ext cx="1800200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1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23C21-16BF-A3BC-37B0-ABCEE1A9B8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9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7C1857-A1A4-4A33-8992-1836B8F74A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8778" b="42354"/>
          <a:stretch/>
        </p:blipFill>
        <p:spPr>
          <a:xfrm>
            <a:off x="4367808" y="3816288"/>
            <a:ext cx="4032448" cy="278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623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F60B9-B32A-C22E-023B-6CB8D2DA50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7726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FFBF04-8A6C-4288-B60E-42750CF2ED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8778" b="42354"/>
          <a:stretch/>
        </p:blipFill>
        <p:spPr>
          <a:xfrm>
            <a:off x="4367808" y="3861048"/>
            <a:ext cx="4032448" cy="278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8607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6A816-4DE4-CB19-5E22-D9798C0EBD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4352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E4E0E03-C3BC-46D5-94FA-6E42ECFD7090}"/>
              </a:ext>
            </a:extLst>
          </p:cNvPr>
          <p:cNvSpPr/>
          <p:nvPr/>
        </p:nvSpPr>
        <p:spPr bwMode="white">
          <a:xfrm>
            <a:off x="4228480" y="1340768"/>
            <a:ext cx="2227560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75DAFB6-D82B-4917-B832-F11F21059377}"/>
              </a:ext>
            </a:extLst>
          </p:cNvPr>
          <p:cNvSpPr/>
          <p:nvPr/>
        </p:nvSpPr>
        <p:spPr bwMode="white">
          <a:xfrm>
            <a:off x="119336" y="2204864"/>
            <a:ext cx="6336704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8E13D21-1111-4D1C-AF8A-3CE7E0F31E35}"/>
              </a:ext>
            </a:extLst>
          </p:cNvPr>
          <p:cNvSpPr/>
          <p:nvPr/>
        </p:nvSpPr>
        <p:spPr bwMode="white">
          <a:xfrm>
            <a:off x="119336" y="3068960"/>
            <a:ext cx="2520280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CD859C4-2609-472D-BE91-713FC89B9DBD}"/>
              </a:ext>
            </a:extLst>
          </p:cNvPr>
          <p:cNvSpPr/>
          <p:nvPr/>
        </p:nvSpPr>
        <p:spPr bwMode="white">
          <a:xfrm>
            <a:off x="2608316" y="3050491"/>
            <a:ext cx="4135756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E68FD3E-237B-4A75-A183-67F1D27F47E1}"/>
              </a:ext>
            </a:extLst>
          </p:cNvPr>
          <p:cNvSpPr/>
          <p:nvPr/>
        </p:nvSpPr>
        <p:spPr bwMode="white">
          <a:xfrm>
            <a:off x="263352" y="3814770"/>
            <a:ext cx="2344964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B683479-6EBD-42EE-AF02-4DE204D90801}"/>
              </a:ext>
            </a:extLst>
          </p:cNvPr>
          <p:cNvSpPr/>
          <p:nvPr/>
        </p:nvSpPr>
        <p:spPr bwMode="white">
          <a:xfrm>
            <a:off x="2582902" y="3933056"/>
            <a:ext cx="6537434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A0C2229F-B39D-4F77-9094-84CFFA1F2DF0}"/>
              </a:ext>
            </a:extLst>
          </p:cNvPr>
          <p:cNvSpPr/>
          <p:nvPr/>
        </p:nvSpPr>
        <p:spPr bwMode="white">
          <a:xfrm>
            <a:off x="145054" y="4869160"/>
            <a:ext cx="5806930" cy="94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00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1FB39-6CDF-D82B-6DA2-FC8261648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317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0DEBE1DD-4463-49B9-99DA-D7C6197D47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8778" b="42354"/>
          <a:stretch/>
        </p:blipFill>
        <p:spPr>
          <a:xfrm>
            <a:off x="7536160" y="3816288"/>
            <a:ext cx="4032448" cy="2781064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A6493DB-B90F-4217-9BEC-701A6058078F}"/>
              </a:ext>
            </a:extLst>
          </p:cNvPr>
          <p:cNvSpPr/>
          <p:nvPr/>
        </p:nvSpPr>
        <p:spPr bwMode="white">
          <a:xfrm>
            <a:off x="8112224" y="1294490"/>
            <a:ext cx="2736304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8E5F835-33A1-476E-A48C-883620A0BCD4}"/>
              </a:ext>
            </a:extLst>
          </p:cNvPr>
          <p:cNvSpPr/>
          <p:nvPr/>
        </p:nvSpPr>
        <p:spPr bwMode="white">
          <a:xfrm>
            <a:off x="346632" y="2132856"/>
            <a:ext cx="8197639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A1774D2-C217-4E69-B66E-901FF27A7933}"/>
              </a:ext>
            </a:extLst>
          </p:cNvPr>
          <p:cNvSpPr/>
          <p:nvPr/>
        </p:nvSpPr>
        <p:spPr bwMode="white">
          <a:xfrm>
            <a:off x="8557638" y="2208214"/>
            <a:ext cx="2290889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C5E573D-B2F5-4BF3-9B33-8E27EE759F14}"/>
              </a:ext>
            </a:extLst>
          </p:cNvPr>
          <p:cNvSpPr/>
          <p:nvPr/>
        </p:nvSpPr>
        <p:spPr bwMode="white">
          <a:xfrm>
            <a:off x="191343" y="3036411"/>
            <a:ext cx="10657183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45217F0-03D0-4375-8EA3-11C7B98A5177}"/>
              </a:ext>
            </a:extLst>
          </p:cNvPr>
          <p:cNvSpPr/>
          <p:nvPr/>
        </p:nvSpPr>
        <p:spPr bwMode="white">
          <a:xfrm>
            <a:off x="162986" y="3812855"/>
            <a:ext cx="7241782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3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0579C2-1715-38DC-6871-3EE37E7A1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662"/>
          </a:xfrm>
          <a:prstGeom prst="rect">
            <a:avLst/>
          </a:prstGeom>
        </p:spPr>
      </p:pic>
      <p:pic>
        <p:nvPicPr>
          <p:cNvPr id="24" name="img_16777215">
            <a:extLst>
              <a:ext uri="{FF2B5EF4-FFF2-40B4-BE49-F238E27FC236}">
                <a16:creationId xmlns:a16="http://schemas.microsoft.com/office/drawing/2014/main" id="{7145A1CF-087A-4C9C-BAD6-9B00CA586F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r="8778" b="42354"/>
          <a:stretch/>
        </p:blipFill>
        <p:spPr>
          <a:xfrm>
            <a:off x="7684259" y="1556792"/>
            <a:ext cx="4032448" cy="2781064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AB3B132-12EA-4C17-A65D-567EC370FBCD}"/>
              </a:ext>
            </a:extLst>
          </p:cNvPr>
          <p:cNvSpPr/>
          <p:nvPr/>
        </p:nvSpPr>
        <p:spPr bwMode="white">
          <a:xfrm>
            <a:off x="119336" y="2086578"/>
            <a:ext cx="6552728" cy="69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3CA3144-4311-42E9-85A0-673ADB3B9F28}"/>
              </a:ext>
            </a:extLst>
          </p:cNvPr>
          <p:cNvSpPr/>
          <p:nvPr/>
        </p:nvSpPr>
        <p:spPr bwMode="white">
          <a:xfrm>
            <a:off x="263352" y="2996952"/>
            <a:ext cx="7200800" cy="263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82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78E89-5B47-2829-B39C-6AC4315E2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66154"/>
            <a:ext cx="11340000" cy="413119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04CEE17-DDEA-428B-BC5D-394BE73571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23296" r="8778" b="20937"/>
          <a:stretch/>
        </p:blipFill>
        <p:spPr>
          <a:xfrm>
            <a:off x="6960096" y="1124744"/>
            <a:ext cx="403244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260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B04214-AB3D-69CD-93F0-C9144D170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A112B8-1E7A-5E20-062E-32B0861E752D}"/>
              </a:ext>
            </a:extLst>
          </p:cNvPr>
          <p:cNvSpPr/>
          <p:nvPr/>
        </p:nvSpPr>
        <p:spPr bwMode="white">
          <a:xfrm>
            <a:off x="9643375" y="1433545"/>
            <a:ext cx="1675768" cy="50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8362A1-B0B2-AACD-97E8-86436CF11EE7}"/>
              </a:ext>
            </a:extLst>
          </p:cNvPr>
          <p:cNvSpPr/>
          <p:nvPr/>
        </p:nvSpPr>
        <p:spPr bwMode="white">
          <a:xfrm>
            <a:off x="912241" y="2366977"/>
            <a:ext cx="533198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0EA91A-3115-7568-3F49-CD8494F58BBF}"/>
              </a:ext>
            </a:extLst>
          </p:cNvPr>
          <p:cNvSpPr/>
          <p:nvPr/>
        </p:nvSpPr>
        <p:spPr bwMode="white">
          <a:xfrm>
            <a:off x="5587254" y="3328984"/>
            <a:ext cx="457027" cy="361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B8482C-15AB-2C72-4C64-3980946C2088}"/>
              </a:ext>
            </a:extLst>
          </p:cNvPr>
          <p:cNvSpPr/>
          <p:nvPr/>
        </p:nvSpPr>
        <p:spPr bwMode="white">
          <a:xfrm>
            <a:off x="6888088" y="4077073"/>
            <a:ext cx="100811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820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563AA-2C8E-6223-5AF9-98915CA43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F4300E-27A9-37A5-8873-C899BF2D37DD}"/>
              </a:ext>
            </a:extLst>
          </p:cNvPr>
          <p:cNvSpPr/>
          <p:nvPr/>
        </p:nvSpPr>
        <p:spPr bwMode="white">
          <a:xfrm>
            <a:off x="9264352" y="1224000"/>
            <a:ext cx="936104" cy="83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9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0041A-D4F0-5D4E-12B6-FA68D16A5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95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4E63A0-9921-002C-0A37-95BD867D37EC}"/>
              </a:ext>
            </a:extLst>
          </p:cNvPr>
          <p:cNvSpPr/>
          <p:nvPr/>
        </p:nvSpPr>
        <p:spPr bwMode="white">
          <a:xfrm>
            <a:off x="4439816" y="2996952"/>
            <a:ext cx="1152127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BBC8BF-8FC5-F05F-7557-63E5FD5A8B2E}"/>
              </a:ext>
            </a:extLst>
          </p:cNvPr>
          <p:cNvSpPr/>
          <p:nvPr/>
        </p:nvSpPr>
        <p:spPr bwMode="white">
          <a:xfrm>
            <a:off x="5735960" y="5445224"/>
            <a:ext cx="15121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5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8C3B7-A969-D392-1D5D-A45410494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53240"/>
            <a:ext cx="11340000" cy="254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093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BD416-57F7-9AEE-2E98-C32B9C352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77308-23FF-4F0C-8E2B-3F4F7DEE564E}"/>
              </a:ext>
            </a:extLst>
          </p:cNvPr>
          <p:cNvSpPr/>
          <p:nvPr/>
        </p:nvSpPr>
        <p:spPr bwMode="white">
          <a:xfrm>
            <a:off x="10367002" y="2319968"/>
            <a:ext cx="342770" cy="39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9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631B97-1C0E-85DA-8C42-634097252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25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F271C6-5FD8-F30C-3228-228C509417AB}"/>
              </a:ext>
            </a:extLst>
          </p:cNvPr>
          <p:cNvSpPr/>
          <p:nvPr/>
        </p:nvSpPr>
        <p:spPr bwMode="white">
          <a:xfrm>
            <a:off x="10200456" y="2204864"/>
            <a:ext cx="7200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67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B597B-688D-72E6-6A32-BE26EDB47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65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24E42-1BBE-FAF0-94BE-5EB73199FE63}"/>
              </a:ext>
            </a:extLst>
          </p:cNvPr>
          <p:cNvSpPr/>
          <p:nvPr/>
        </p:nvSpPr>
        <p:spPr bwMode="white">
          <a:xfrm>
            <a:off x="10200456" y="2204864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10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70374-1E88-CA37-CEA7-829CEB6B6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3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0266D67-3B29-441F-82AA-DD971A8147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 b="7291"/>
          <a:stretch/>
        </p:blipFill>
        <p:spPr>
          <a:xfrm>
            <a:off x="3503712" y="4015339"/>
            <a:ext cx="5976664" cy="266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6152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2025-06-22T12:11:24Z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