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5745" y="2957195"/>
            <a:ext cx="661987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357630"/>
            <a:ext cx="104679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66973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908685"/>
            <a:ext cx="9791700" cy="57765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85288" y="2595844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266825"/>
            <a:ext cx="10401300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3717290"/>
            <a:ext cx="7753350" cy="1733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260" y="3644900"/>
            <a:ext cx="1924050" cy="2181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43907" y="2558899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12875"/>
            <a:ext cx="8477250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295" y="2011680"/>
            <a:ext cx="10010775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94525" y="265126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1890395"/>
            <a:ext cx="1055370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84632" y="3778099"/>
            <a:ext cx="9461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1323" y="4387699"/>
            <a:ext cx="9461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295400"/>
            <a:ext cx="104679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10596" y="2531190"/>
            <a:ext cx="134329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46086" y="3159262"/>
            <a:ext cx="395718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78887" y="4387699"/>
            <a:ext cx="7429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6923" y="4387699"/>
            <a:ext cx="74293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909445"/>
            <a:ext cx="1052512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52414" y="2521954"/>
            <a:ext cx="126016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4378" y="3159262"/>
            <a:ext cx="1066204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576070"/>
            <a:ext cx="105156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5069" y="4710971"/>
            <a:ext cx="16665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7069" y="4701734"/>
            <a:ext cx="1666567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280160"/>
            <a:ext cx="1047750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3141345"/>
            <a:ext cx="9991725" cy="3190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4487" y="4359990"/>
            <a:ext cx="2359295" cy="562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3316" y="4234638"/>
            <a:ext cx="3838575" cy="20759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509395"/>
            <a:ext cx="1054417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5941" y="2706681"/>
            <a:ext cx="2359295" cy="562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3865" y="2706255"/>
            <a:ext cx="3354493" cy="2594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604645"/>
            <a:ext cx="10544175" cy="3648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350100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619250"/>
            <a:ext cx="1046797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44850" y="4636652"/>
            <a:ext cx="2516314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1725" y="2185670"/>
            <a:ext cx="7448550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870" y="1358900"/>
            <a:ext cx="99536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5068" y="1847270"/>
            <a:ext cx="632095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5613" y="2475343"/>
            <a:ext cx="798351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22304" y="4350325"/>
            <a:ext cx="798351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67759" y="5615707"/>
            <a:ext cx="881477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295400"/>
            <a:ext cx="10487025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2223770"/>
            <a:ext cx="9906000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52487" y="2715488"/>
            <a:ext cx="71522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98668" y="3999343"/>
            <a:ext cx="789114" cy="507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1295400"/>
            <a:ext cx="99441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32486" y="2410689"/>
            <a:ext cx="910790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03032" y="2419926"/>
            <a:ext cx="910790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49140" y="3676071"/>
            <a:ext cx="1278641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0013" y="4922980"/>
            <a:ext cx="1066205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235710"/>
            <a:ext cx="10401300" cy="553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1285875"/>
            <a:ext cx="99631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00705" y="1182253"/>
            <a:ext cx="1260168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39033" y="1801088"/>
            <a:ext cx="3661622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02669" y="2438398"/>
            <a:ext cx="1832822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71759" y="4322616"/>
            <a:ext cx="632096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1909445"/>
            <a:ext cx="994410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35613" y="2447634"/>
            <a:ext cx="632096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93430" y="2447633"/>
            <a:ext cx="863005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47976" y="3713015"/>
            <a:ext cx="1389479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1430" y="4341087"/>
            <a:ext cx="964606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905000"/>
            <a:ext cx="10506075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78255"/>
            <a:ext cx="10458450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4437380"/>
            <a:ext cx="3543300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80852" y="2577371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1268730"/>
            <a:ext cx="994410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214" y="3897744"/>
            <a:ext cx="10551950" cy="1450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2813" y="5329380"/>
            <a:ext cx="10330277" cy="1246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1623695"/>
            <a:ext cx="10410825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1690370"/>
            <a:ext cx="7524750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1871345"/>
            <a:ext cx="9715500" cy="3114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6559" y="1819562"/>
            <a:ext cx="10200968" cy="33989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1552575"/>
            <a:ext cx="100107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1287" y="1487052"/>
            <a:ext cx="10459586" cy="40178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243330"/>
            <a:ext cx="10506075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3789045"/>
            <a:ext cx="2381250" cy="269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16197" y="256813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337945"/>
            <a:ext cx="10458450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9795" y="3501390"/>
            <a:ext cx="3076575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06961" y="2595845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2495550"/>
            <a:ext cx="10572750" cy="186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7724" y="3223917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369695"/>
            <a:ext cx="10439400" cy="110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2637155"/>
            <a:ext cx="6829425" cy="241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71615" y="2032426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2219325"/>
            <a:ext cx="10477500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06960" y="2891408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372870"/>
            <a:ext cx="104394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16197" y="3260863"/>
            <a:ext cx="432048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2025-06-04T08:41:27Z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