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7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85" autoAdjust="0"/>
    <p:restoredTop sz="94660"/>
  </p:normalViewPr>
  <p:slideViewPr>
    <p:cSldViewPr showGuides="1">
      <p:cViewPr varScale="1">
        <p:scale>
          <a:sx n="64" d="100"/>
          <a:sy n="64" d="100"/>
        </p:scale>
        <p:origin x="50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01DF9F0-0C63-4694-AAF8-C71833C1A4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2900362"/>
            <a:ext cx="8401050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D353D-71CF-B835-A12E-8C5B1743B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06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BE957AE-4B95-4243-B364-1234EA1E4F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09"/>
          <a:stretch/>
        </p:blipFill>
        <p:spPr>
          <a:xfrm>
            <a:off x="876680" y="4097253"/>
            <a:ext cx="9467792" cy="17800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89742C-45E7-4293-B61C-6172077206AF}"/>
              </a:ext>
            </a:extLst>
          </p:cNvPr>
          <p:cNvSpPr/>
          <p:nvPr/>
        </p:nvSpPr>
        <p:spPr bwMode="white">
          <a:xfrm>
            <a:off x="876680" y="4228773"/>
            <a:ext cx="4643256" cy="64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196391-1B97-4349-A54F-95172C73F0F9}"/>
              </a:ext>
            </a:extLst>
          </p:cNvPr>
          <p:cNvSpPr/>
          <p:nvPr/>
        </p:nvSpPr>
        <p:spPr bwMode="white">
          <a:xfrm>
            <a:off x="5575322" y="4228772"/>
            <a:ext cx="4769149" cy="64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5232C8-4AC6-4FBA-B2A2-7FC5F6BC03A4}"/>
              </a:ext>
            </a:extLst>
          </p:cNvPr>
          <p:cNvSpPr/>
          <p:nvPr/>
        </p:nvSpPr>
        <p:spPr bwMode="white">
          <a:xfrm>
            <a:off x="551384" y="5085184"/>
            <a:ext cx="7560840" cy="64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321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E1081-8C0E-72C3-0342-9C473E7D1C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609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82983-3075-16D9-A893-A36B416D28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3911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181A041-21CE-4E75-9607-E1508B2E1DD2}"/>
              </a:ext>
            </a:extLst>
          </p:cNvPr>
          <p:cNvSpPr/>
          <p:nvPr/>
        </p:nvSpPr>
        <p:spPr bwMode="white">
          <a:xfrm>
            <a:off x="263352" y="3356992"/>
            <a:ext cx="11340000" cy="266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49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2C2EF-BBD6-8B90-CE9C-6D9F72CD68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47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629498E-5BAB-4C74-A85F-C091706028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8687" r="5604" b="37534"/>
          <a:stretch/>
        </p:blipFill>
        <p:spPr>
          <a:xfrm>
            <a:off x="4007768" y="3339500"/>
            <a:ext cx="4392488" cy="295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291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CE02F-B7C7-9D6C-B2DC-F55A18D0F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7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976ECA-B28D-469D-B255-C430DEF531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8687" r="5604" b="37534"/>
          <a:stretch/>
        </p:blipFill>
        <p:spPr>
          <a:xfrm>
            <a:off x="7176120" y="4079794"/>
            <a:ext cx="3816424" cy="256513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BD6274F-C176-4772-8445-95ED15DED2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 b="84756"/>
          <a:stretch/>
        </p:blipFill>
        <p:spPr>
          <a:xfrm>
            <a:off x="360000" y="4077072"/>
            <a:ext cx="6096040" cy="83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05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BDD84D-9E29-795D-C037-1492DB645E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67" r="46243" b="36224"/>
          <a:stretch/>
        </p:blipFill>
        <p:spPr>
          <a:xfrm>
            <a:off x="360000" y="1484784"/>
            <a:ext cx="6096040" cy="2520281"/>
          </a:xfrm>
          <a:prstGeom prst="rect">
            <a:avLst/>
          </a:prstGeom>
        </p:spPr>
      </p:pic>
      <p:pic>
        <p:nvPicPr>
          <p:cNvPr id="30" name="img_16777215">
            <a:extLst>
              <a:ext uri="{FF2B5EF4-FFF2-40B4-BE49-F238E27FC236}">
                <a16:creationId xmlns:a16="http://schemas.microsoft.com/office/drawing/2014/main" id="{9F9EDEEF-6537-4F06-AEA4-FD9FB5C899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64"/>
          <a:stretch/>
        </p:blipFill>
        <p:spPr>
          <a:xfrm>
            <a:off x="360000" y="3933057"/>
            <a:ext cx="11340000" cy="2060643"/>
          </a:xfrm>
          <a:prstGeom prst="rect">
            <a:avLst/>
          </a:prstGeom>
        </p:spPr>
      </p:pic>
      <p:pic>
        <p:nvPicPr>
          <p:cNvPr id="31" name="img_16777215">
            <a:extLst>
              <a:ext uri="{FF2B5EF4-FFF2-40B4-BE49-F238E27FC236}">
                <a16:creationId xmlns:a16="http://schemas.microsoft.com/office/drawing/2014/main" id="{8A689D1D-147B-44E2-966E-6ABE1BE0C8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62" t="8687" r="5604" b="37534"/>
          <a:stretch/>
        </p:blipFill>
        <p:spPr>
          <a:xfrm>
            <a:off x="7307512" y="1279588"/>
            <a:ext cx="4392488" cy="2952329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869F817-79FB-48EE-A4EC-BE763C124ECD}"/>
              </a:ext>
            </a:extLst>
          </p:cNvPr>
          <p:cNvSpPr/>
          <p:nvPr/>
        </p:nvSpPr>
        <p:spPr bwMode="white">
          <a:xfrm>
            <a:off x="5735960" y="1556792"/>
            <a:ext cx="10081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9AAA46E-0611-476A-97DE-E5049B2EC7E4}"/>
              </a:ext>
            </a:extLst>
          </p:cNvPr>
          <p:cNvSpPr/>
          <p:nvPr/>
        </p:nvSpPr>
        <p:spPr bwMode="white">
          <a:xfrm>
            <a:off x="295318" y="2276871"/>
            <a:ext cx="6160721" cy="165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CD0FFF94-6A0C-4957-85F8-EF2EEE3F084F}"/>
              </a:ext>
            </a:extLst>
          </p:cNvPr>
          <p:cNvSpPr/>
          <p:nvPr/>
        </p:nvSpPr>
        <p:spPr bwMode="white">
          <a:xfrm>
            <a:off x="263352" y="4077072"/>
            <a:ext cx="7920880" cy="223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39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A490D8-7A2A-D740-4BD3-36F2B4DAE2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268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D047D08-E1C2-471D-B8E6-C4975E988D77}"/>
              </a:ext>
            </a:extLst>
          </p:cNvPr>
          <p:cNvSpPr/>
          <p:nvPr/>
        </p:nvSpPr>
        <p:spPr bwMode="white">
          <a:xfrm>
            <a:off x="8328248" y="1340768"/>
            <a:ext cx="266429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85EE917-5DD5-4409-942E-776A8C208E41}"/>
              </a:ext>
            </a:extLst>
          </p:cNvPr>
          <p:cNvSpPr/>
          <p:nvPr/>
        </p:nvSpPr>
        <p:spPr bwMode="white">
          <a:xfrm>
            <a:off x="191344" y="2204864"/>
            <a:ext cx="41764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D7DB5ED-183F-48B7-9C11-43A2DD6B66AD}"/>
              </a:ext>
            </a:extLst>
          </p:cNvPr>
          <p:cNvSpPr/>
          <p:nvPr/>
        </p:nvSpPr>
        <p:spPr bwMode="white">
          <a:xfrm>
            <a:off x="4367808" y="2232935"/>
            <a:ext cx="662473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A97EA4D-97AA-45BA-9D80-00CFB500140C}"/>
              </a:ext>
            </a:extLst>
          </p:cNvPr>
          <p:cNvSpPr/>
          <p:nvPr/>
        </p:nvSpPr>
        <p:spPr bwMode="white">
          <a:xfrm>
            <a:off x="246308" y="3068960"/>
            <a:ext cx="764989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3124276-04FD-4085-A5A6-9D5B45B30A97}"/>
              </a:ext>
            </a:extLst>
          </p:cNvPr>
          <p:cNvSpPr/>
          <p:nvPr/>
        </p:nvSpPr>
        <p:spPr bwMode="white">
          <a:xfrm>
            <a:off x="246308" y="3874536"/>
            <a:ext cx="110342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50A2352-A497-4ACA-949B-6B8EE601A70E}"/>
              </a:ext>
            </a:extLst>
          </p:cNvPr>
          <p:cNvSpPr/>
          <p:nvPr/>
        </p:nvSpPr>
        <p:spPr bwMode="white">
          <a:xfrm>
            <a:off x="360000" y="4725144"/>
            <a:ext cx="10632544" cy="1245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75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6380A-8912-B821-E203-40DD61A39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51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1578BF-123F-E197-03D9-4729C50500C2}"/>
              </a:ext>
            </a:extLst>
          </p:cNvPr>
          <p:cNvSpPr/>
          <p:nvPr/>
        </p:nvSpPr>
        <p:spPr bwMode="white">
          <a:xfrm>
            <a:off x="10128448" y="5301208"/>
            <a:ext cx="720080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334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D2CD6-FDA5-D610-0444-D3DE9B9AF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5243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58002E-54F1-B1AE-B518-613FEA2FB3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024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78DAF0A-D568-41AC-A8C4-9305554ED8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23268" r="6239" b="6713"/>
          <a:stretch/>
        </p:blipFill>
        <p:spPr>
          <a:xfrm>
            <a:off x="4583832" y="4494844"/>
            <a:ext cx="2592288" cy="2112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1801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BE298-A801-835E-E863-CBAF48F1C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664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8D08FA-C772-9CF1-BA57-85A922ACE345}"/>
              </a:ext>
            </a:extLst>
          </p:cNvPr>
          <p:cNvSpPr/>
          <p:nvPr/>
        </p:nvSpPr>
        <p:spPr bwMode="white">
          <a:xfrm>
            <a:off x="8040216" y="2564904"/>
            <a:ext cx="1440159" cy="783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214A98-F00A-AFEA-1EC5-45C86EB53182}"/>
              </a:ext>
            </a:extLst>
          </p:cNvPr>
          <p:cNvSpPr/>
          <p:nvPr/>
        </p:nvSpPr>
        <p:spPr bwMode="white">
          <a:xfrm>
            <a:off x="3768664" y="3824274"/>
            <a:ext cx="1056876" cy="4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D8B686-9827-856F-AA2A-F60495DD7350}"/>
              </a:ext>
            </a:extLst>
          </p:cNvPr>
          <p:cNvSpPr/>
          <p:nvPr/>
        </p:nvSpPr>
        <p:spPr bwMode="white">
          <a:xfrm>
            <a:off x="10024231" y="3824274"/>
            <a:ext cx="1066397" cy="42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9FE752-0537-73F7-57E1-D823027150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49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EF922B-2E27-FF03-2D8B-A3A046804451}"/>
              </a:ext>
            </a:extLst>
          </p:cNvPr>
          <p:cNvSpPr/>
          <p:nvPr/>
        </p:nvSpPr>
        <p:spPr bwMode="white">
          <a:xfrm>
            <a:off x="9696400" y="1412776"/>
            <a:ext cx="57606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841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D99F3-77D3-C6A1-71A1-78FFA5F125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8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07FA0-62EE-1DFE-06FF-C0948CADA576}"/>
              </a:ext>
            </a:extLst>
          </p:cNvPr>
          <p:cNvSpPr/>
          <p:nvPr/>
        </p:nvSpPr>
        <p:spPr bwMode="white">
          <a:xfrm>
            <a:off x="10128448" y="3068960"/>
            <a:ext cx="86409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488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391C2-DB1B-E9BE-A43F-19B6093590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50"/>
          <a:stretch/>
        </p:blipFill>
        <p:spPr>
          <a:xfrm>
            <a:off x="360000" y="1124744"/>
            <a:ext cx="11340000" cy="270905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95C9EB-5B5C-47DA-8EAE-6C179CABF8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2278" b="23730"/>
          <a:stretch/>
        </p:blipFill>
        <p:spPr>
          <a:xfrm>
            <a:off x="5087888" y="3789040"/>
            <a:ext cx="3143712" cy="292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6575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528EC-1E73-A9C2-BAE5-198DED1B9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72"/>
            <a:ext cx="11340000" cy="2786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07EDCC-A00C-EC06-D415-B82800B05010}"/>
              </a:ext>
            </a:extLst>
          </p:cNvPr>
          <p:cNvSpPr/>
          <p:nvPr/>
        </p:nvSpPr>
        <p:spPr bwMode="white">
          <a:xfrm>
            <a:off x="9264352" y="2276873"/>
            <a:ext cx="79208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B11EAF9-5FC1-49A9-B2BF-D69FC436C3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t="76943"/>
          <a:stretch/>
        </p:blipFill>
        <p:spPr>
          <a:xfrm>
            <a:off x="263352" y="1299468"/>
            <a:ext cx="10572552" cy="83338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C61D584-AADF-4F55-B265-C133B0CD55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72278" b="23730"/>
          <a:stretch/>
        </p:blipFill>
        <p:spPr>
          <a:xfrm>
            <a:off x="8556288" y="3423414"/>
            <a:ext cx="3143712" cy="292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788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3D17D-2B0C-E4E5-9E5F-5955CF010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71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DA77A9D-DAA5-4EFC-898B-4B7BB20611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t="12432" r="25288" b="23730"/>
          <a:stretch/>
        </p:blipFill>
        <p:spPr>
          <a:xfrm>
            <a:off x="3899756" y="4149080"/>
            <a:ext cx="4392488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3151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03631-02BC-5D4D-83A8-7034F9CB8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8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79FDEB-D095-6716-15B5-4C501E5B6F89}"/>
              </a:ext>
            </a:extLst>
          </p:cNvPr>
          <p:cNvSpPr/>
          <p:nvPr/>
        </p:nvSpPr>
        <p:spPr bwMode="white">
          <a:xfrm>
            <a:off x="6744072" y="2189200"/>
            <a:ext cx="1548172" cy="663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0CF8A3-0B35-E48E-6BAC-5D99AB11A8FF}"/>
              </a:ext>
            </a:extLst>
          </p:cNvPr>
          <p:cNvSpPr/>
          <p:nvPr/>
        </p:nvSpPr>
        <p:spPr bwMode="white">
          <a:xfrm>
            <a:off x="2683224" y="3301729"/>
            <a:ext cx="323727" cy="381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9B13853-3EDC-4D31-8A68-C34851240D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t="12432" r="25288" b="23730"/>
          <a:stretch/>
        </p:blipFill>
        <p:spPr>
          <a:xfrm>
            <a:off x="3899756" y="4149080"/>
            <a:ext cx="4392488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40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C50707-2FFA-E0CF-18DC-2117622E63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44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E53B720-F4A0-4656-B2C8-A570291157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9414" b="28122"/>
          <a:stretch/>
        </p:blipFill>
        <p:spPr>
          <a:xfrm>
            <a:off x="8099600" y="3909294"/>
            <a:ext cx="3036960" cy="258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6056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3D212-670F-8853-7678-03AB2962E8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9828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8CBBAF2-40B0-4349-BE52-CF4B9BF930B2}"/>
              </a:ext>
            </a:extLst>
          </p:cNvPr>
          <p:cNvSpPr/>
          <p:nvPr/>
        </p:nvSpPr>
        <p:spPr bwMode="white">
          <a:xfrm>
            <a:off x="263352" y="3141050"/>
            <a:ext cx="6552728" cy="57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E396646-4191-4A65-B109-38C79279BBC2}"/>
              </a:ext>
            </a:extLst>
          </p:cNvPr>
          <p:cNvSpPr/>
          <p:nvPr/>
        </p:nvSpPr>
        <p:spPr bwMode="white">
          <a:xfrm>
            <a:off x="329986" y="4005064"/>
            <a:ext cx="5766014" cy="57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C817063-6B05-4EEA-9537-95AD28DDEDD0}"/>
              </a:ext>
            </a:extLst>
          </p:cNvPr>
          <p:cNvSpPr/>
          <p:nvPr/>
        </p:nvSpPr>
        <p:spPr bwMode="white">
          <a:xfrm>
            <a:off x="6207605" y="4030193"/>
            <a:ext cx="949550" cy="57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133D52D-0A09-4600-AAEE-1D3469856F20}"/>
              </a:ext>
            </a:extLst>
          </p:cNvPr>
          <p:cNvSpPr/>
          <p:nvPr/>
        </p:nvSpPr>
        <p:spPr bwMode="white">
          <a:xfrm>
            <a:off x="323790" y="4797152"/>
            <a:ext cx="6060241" cy="57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16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BECD42-DA22-7E1D-F4EF-8E0852BDF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3286"/>
          </a:xfrm>
          <a:prstGeom prst="rect">
            <a:avLst/>
          </a:prstGeom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30AB60E8-76D8-4F6D-BDE1-5E865A01B7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9414" b="28122"/>
          <a:stretch/>
        </p:blipFill>
        <p:spPr>
          <a:xfrm>
            <a:off x="7968208" y="3717032"/>
            <a:ext cx="3431453" cy="292508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C9E1E96-12A8-4B20-AE0B-063510FD7D01}"/>
              </a:ext>
            </a:extLst>
          </p:cNvPr>
          <p:cNvSpPr/>
          <p:nvPr/>
        </p:nvSpPr>
        <p:spPr bwMode="white">
          <a:xfrm>
            <a:off x="321914" y="2205028"/>
            <a:ext cx="5918101" cy="57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B7093F1-C21B-4FE0-9764-338647548D2C}"/>
              </a:ext>
            </a:extLst>
          </p:cNvPr>
          <p:cNvSpPr/>
          <p:nvPr/>
        </p:nvSpPr>
        <p:spPr bwMode="white">
          <a:xfrm>
            <a:off x="321914" y="2997116"/>
            <a:ext cx="10670629" cy="57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E091F00-39E3-473B-A974-586E63847B46}"/>
              </a:ext>
            </a:extLst>
          </p:cNvPr>
          <p:cNvSpPr/>
          <p:nvPr/>
        </p:nvSpPr>
        <p:spPr bwMode="white">
          <a:xfrm>
            <a:off x="321914" y="3861047"/>
            <a:ext cx="7646293" cy="150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00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820A6-859C-D323-3427-94542331F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393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42919D-A5F2-F349-FA04-EB4A93648340}"/>
              </a:ext>
            </a:extLst>
          </p:cNvPr>
          <p:cNvSpPr/>
          <p:nvPr/>
        </p:nvSpPr>
        <p:spPr bwMode="white">
          <a:xfrm>
            <a:off x="191344" y="3429000"/>
            <a:ext cx="77768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EE10DE7C-E390-47E3-BFC1-574E482A74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9414" b="28122"/>
          <a:stretch/>
        </p:blipFill>
        <p:spPr>
          <a:xfrm>
            <a:off x="7968208" y="1700808"/>
            <a:ext cx="3431453" cy="2925080"/>
          </a:xfrm>
          <a:prstGeom prst="rect">
            <a:avLst/>
          </a:prstGeom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A0FB0C9-CDFE-4F4E-88C8-4AAA7EE5DDFC}"/>
              </a:ext>
            </a:extLst>
          </p:cNvPr>
          <p:cNvSpPr/>
          <p:nvPr/>
        </p:nvSpPr>
        <p:spPr bwMode="white">
          <a:xfrm>
            <a:off x="191344" y="4365104"/>
            <a:ext cx="6696744" cy="575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05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CDD0C-CBBD-F72D-EE92-1E04970B0D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262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621E78-5313-1599-6EF2-CAFC91DA68AA}"/>
              </a:ext>
            </a:extLst>
          </p:cNvPr>
          <p:cNvSpPr/>
          <p:nvPr/>
        </p:nvSpPr>
        <p:spPr bwMode="white">
          <a:xfrm>
            <a:off x="5591944" y="1224000"/>
            <a:ext cx="1872208" cy="1268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6A4D14-E1E6-5B53-B0EC-53FBF1B3AB66}"/>
              </a:ext>
            </a:extLst>
          </p:cNvPr>
          <p:cNvSpPr/>
          <p:nvPr/>
        </p:nvSpPr>
        <p:spPr bwMode="white">
          <a:xfrm>
            <a:off x="1454962" y="3284833"/>
            <a:ext cx="647455" cy="362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691B42-2011-AD0D-AB68-1D360AF5FF19}"/>
              </a:ext>
            </a:extLst>
          </p:cNvPr>
          <p:cNvSpPr/>
          <p:nvPr/>
        </p:nvSpPr>
        <p:spPr bwMode="white">
          <a:xfrm>
            <a:off x="4439816" y="2808177"/>
            <a:ext cx="1152128" cy="126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68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CDCFE-5A23-5CBF-5B6A-DDEE13A054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783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81008A9-45B1-4E63-B16C-142038BB2B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79"/>
          <a:stretch/>
        </p:blipFill>
        <p:spPr>
          <a:xfrm>
            <a:off x="3935760" y="5333470"/>
            <a:ext cx="5591984" cy="133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4565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C55C4-5698-AF8C-F481-83F8C96AB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69876"/>
            <a:ext cx="11340000" cy="45193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BCAE16-75F8-B761-B318-566500AA037A}"/>
              </a:ext>
            </a:extLst>
          </p:cNvPr>
          <p:cNvSpPr/>
          <p:nvPr/>
        </p:nvSpPr>
        <p:spPr bwMode="white">
          <a:xfrm>
            <a:off x="9408368" y="4797152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6C747E-4C27-4155-BB82-F03A724F61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79"/>
          <a:stretch/>
        </p:blipFill>
        <p:spPr>
          <a:xfrm>
            <a:off x="4151784" y="5405478"/>
            <a:ext cx="5591984" cy="133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81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F0124-CE6D-E5DA-6C42-3AEC9F124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3702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8EA27-914D-AD3F-5B2C-E6BA1972A0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01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B27DF0-A2A4-4111-87A5-6F10BA1B21D4}"/>
              </a:ext>
            </a:extLst>
          </p:cNvPr>
          <p:cNvSpPr/>
          <p:nvPr/>
        </p:nvSpPr>
        <p:spPr bwMode="white">
          <a:xfrm>
            <a:off x="10272464" y="5445224"/>
            <a:ext cx="720079" cy="77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78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08C003-B76A-4003-3BEA-46414DE5E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6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950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C0F7CD-7410-A95B-660A-3E220CF989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0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AD49BA-D3D2-E5D6-62E6-3B79A0294850}"/>
              </a:ext>
            </a:extLst>
          </p:cNvPr>
          <p:cNvSpPr/>
          <p:nvPr/>
        </p:nvSpPr>
        <p:spPr bwMode="white">
          <a:xfrm>
            <a:off x="2351584" y="5157193"/>
            <a:ext cx="10801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68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6FF5C-B08B-B387-E0A6-A5DD7B9B3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2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5E467C-9BF1-43AC-1841-320F1CF23EAA}"/>
              </a:ext>
            </a:extLst>
          </p:cNvPr>
          <p:cNvSpPr/>
          <p:nvPr/>
        </p:nvSpPr>
        <p:spPr bwMode="white">
          <a:xfrm>
            <a:off x="4758891" y="1424001"/>
            <a:ext cx="866448" cy="40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79E423-873E-8E01-34F0-E316A5619D0D}"/>
              </a:ext>
            </a:extLst>
          </p:cNvPr>
          <p:cNvSpPr/>
          <p:nvPr/>
        </p:nvSpPr>
        <p:spPr bwMode="white">
          <a:xfrm>
            <a:off x="7148765" y="2366865"/>
            <a:ext cx="561763" cy="39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351F891-B9C2-44EB-A1EB-BEC566C9A3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b="39764"/>
          <a:stretch/>
        </p:blipFill>
        <p:spPr>
          <a:xfrm>
            <a:off x="3732056" y="3300205"/>
            <a:ext cx="4595888" cy="292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58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FDFBA-FAA3-C793-804F-3C7A24E13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9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578E2B-89CE-EE65-0B29-A0A7A36ADE59}"/>
              </a:ext>
            </a:extLst>
          </p:cNvPr>
          <p:cNvSpPr/>
          <p:nvPr/>
        </p:nvSpPr>
        <p:spPr bwMode="white">
          <a:xfrm>
            <a:off x="10386045" y="4501817"/>
            <a:ext cx="371335" cy="3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54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23DE1-3BDA-9FAD-445D-D217ACF9D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8656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A6782C1-B7B3-46C1-ACEB-2E949577FF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911424" y="3212976"/>
            <a:ext cx="10560536" cy="18853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A81BBB-DDC5-4EE5-A085-F113E65EF3ED}"/>
              </a:ext>
            </a:extLst>
          </p:cNvPr>
          <p:cNvSpPr/>
          <p:nvPr/>
        </p:nvSpPr>
        <p:spPr bwMode="white">
          <a:xfrm>
            <a:off x="5231904" y="3292669"/>
            <a:ext cx="1296144" cy="64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DF684C-3E80-4035-A684-D05107CBE5D0}"/>
              </a:ext>
            </a:extLst>
          </p:cNvPr>
          <p:cNvSpPr/>
          <p:nvPr/>
        </p:nvSpPr>
        <p:spPr bwMode="white">
          <a:xfrm>
            <a:off x="7752184" y="4149080"/>
            <a:ext cx="86409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68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2025-06-22T07:45:52Z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