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8" r:id="rId12"/>
    <p:sldId id="359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8" r:id="rId22"/>
    <p:sldId id="337" r:id="rId23"/>
    <p:sldId id="336" r:id="rId24"/>
    <p:sldId id="335" r:id="rId25"/>
    <p:sldId id="333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F000894-083D-4A88-ABFD-956AEE2F0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881312"/>
            <a:ext cx="85629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0E8295-25B0-EA6D-9920-8B93E36939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086988-E86D-4B7E-900F-60575FBB81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2" r="69103"/>
          <a:stretch/>
        </p:blipFill>
        <p:spPr>
          <a:xfrm>
            <a:off x="4007768" y="3212976"/>
            <a:ext cx="2757648" cy="299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178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1CE6C-934D-B8CD-6851-F7AD1C601B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2755"/>
          <a:stretch/>
        </p:blipFill>
        <p:spPr>
          <a:xfrm>
            <a:off x="360000" y="1224001"/>
            <a:ext cx="11340000" cy="23490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64AFBE1-452C-44E5-B363-E749DFE097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757" y="3645024"/>
            <a:ext cx="6418486" cy="295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5282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1CE6C-934D-B8CD-6851-F7AD1C601B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394"/>
          <a:stretch/>
        </p:blipFill>
        <p:spPr>
          <a:xfrm>
            <a:off x="360000" y="1268760"/>
            <a:ext cx="11340000" cy="15841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5E0D313-899B-4483-9095-064B79D1C2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95" r="13223"/>
          <a:stretch/>
        </p:blipFill>
        <p:spPr>
          <a:xfrm>
            <a:off x="2207568" y="3003117"/>
            <a:ext cx="7920880" cy="37382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D648F26-274D-4E99-8CD0-2F5CAE7FEDE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00"/>
          <a:stretch/>
        </p:blipFill>
        <p:spPr>
          <a:xfrm>
            <a:off x="5087888" y="2996952"/>
            <a:ext cx="5040560" cy="37067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4A1C70-1A2B-4EF4-9108-4B40C85EAC0D}"/>
              </a:ext>
            </a:extLst>
          </p:cNvPr>
          <p:cNvSpPr/>
          <p:nvPr/>
        </p:nvSpPr>
        <p:spPr bwMode="white">
          <a:xfrm>
            <a:off x="7730953" y="2060849"/>
            <a:ext cx="3969047" cy="76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73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9B75A-1AD1-F063-335F-86BEFD84C8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26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7415D3-714F-09C2-9B5F-E895D6D39730}"/>
              </a:ext>
            </a:extLst>
          </p:cNvPr>
          <p:cNvSpPr/>
          <p:nvPr/>
        </p:nvSpPr>
        <p:spPr bwMode="white">
          <a:xfrm>
            <a:off x="1826297" y="2242849"/>
            <a:ext cx="1047355" cy="476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F2E56B-E124-8812-66CF-B87051F27357}"/>
              </a:ext>
            </a:extLst>
          </p:cNvPr>
          <p:cNvSpPr/>
          <p:nvPr/>
        </p:nvSpPr>
        <p:spPr bwMode="white">
          <a:xfrm>
            <a:off x="6844080" y="3118869"/>
            <a:ext cx="409420" cy="36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BE3BC63-7AFB-4A21-88D4-7F205DC7BE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" r="13222"/>
          <a:stretch/>
        </p:blipFill>
        <p:spPr>
          <a:xfrm>
            <a:off x="3923828" y="3717032"/>
            <a:ext cx="6249923" cy="297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9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57D06-EC25-8DFA-2E88-06691F99B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990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CC18AD-4740-9974-BF44-2D122655564D}"/>
              </a:ext>
            </a:extLst>
          </p:cNvPr>
          <p:cNvSpPr/>
          <p:nvPr/>
        </p:nvSpPr>
        <p:spPr bwMode="white">
          <a:xfrm>
            <a:off x="4871864" y="2895483"/>
            <a:ext cx="4392488" cy="67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896CEF6-5E9D-4496-B1B7-53922A2523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" r="13222"/>
          <a:stretch/>
        </p:blipFill>
        <p:spPr>
          <a:xfrm>
            <a:off x="3923828" y="3717032"/>
            <a:ext cx="6249923" cy="297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49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2DD40-2A63-AC28-3ACC-7E3F2FF62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1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10C84C-4F06-A691-89D1-52FEE013B190}"/>
              </a:ext>
            </a:extLst>
          </p:cNvPr>
          <p:cNvSpPr/>
          <p:nvPr/>
        </p:nvSpPr>
        <p:spPr bwMode="white">
          <a:xfrm>
            <a:off x="8995919" y="2322398"/>
            <a:ext cx="399899" cy="37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D2DF06-910F-4B78-A20E-576B2E5EBD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4" r="13222"/>
          <a:stretch/>
        </p:blipFill>
        <p:spPr>
          <a:xfrm>
            <a:off x="3923828" y="3717032"/>
            <a:ext cx="6249923" cy="297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616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A87BCC-8E64-377F-9612-6A6A0ED852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7181"/>
            <a:ext cx="11340000" cy="3365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273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EA099-0EBB-5F5B-E8A5-DFCFC8FC80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43"/>
          <a:stretch/>
        </p:blipFill>
        <p:spPr>
          <a:xfrm>
            <a:off x="1775520" y="1224000"/>
            <a:ext cx="8976360" cy="44361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2D122-C4CA-E15A-4C73-6E0BD90F27A9}"/>
              </a:ext>
            </a:extLst>
          </p:cNvPr>
          <p:cNvSpPr/>
          <p:nvPr/>
        </p:nvSpPr>
        <p:spPr bwMode="white">
          <a:xfrm>
            <a:off x="2946653" y="3599505"/>
            <a:ext cx="2285138" cy="47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4AA70-007A-DE91-893A-21FC46E28914}"/>
              </a:ext>
            </a:extLst>
          </p:cNvPr>
          <p:cNvSpPr/>
          <p:nvPr/>
        </p:nvSpPr>
        <p:spPr bwMode="white">
          <a:xfrm>
            <a:off x="3156124" y="4734787"/>
            <a:ext cx="1866196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80312-DE1D-584F-1F23-D319EE2F99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2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C3EFEF-B531-3336-3917-244E06676DA3}"/>
              </a:ext>
            </a:extLst>
          </p:cNvPr>
          <p:cNvSpPr/>
          <p:nvPr/>
        </p:nvSpPr>
        <p:spPr bwMode="white">
          <a:xfrm>
            <a:off x="1531133" y="5548749"/>
            <a:ext cx="1066397" cy="4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5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419B7-5198-EC9C-FBCF-624BEA00B5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03E5C-2604-027D-26B4-3769C3ED1193}"/>
              </a:ext>
            </a:extLst>
          </p:cNvPr>
          <p:cNvSpPr/>
          <p:nvPr/>
        </p:nvSpPr>
        <p:spPr bwMode="white">
          <a:xfrm>
            <a:off x="1415480" y="1950029"/>
            <a:ext cx="8611000" cy="75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5461C0-2F95-413B-7935-28DC241DB062}"/>
              </a:ext>
            </a:extLst>
          </p:cNvPr>
          <p:cNvSpPr/>
          <p:nvPr/>
        </p:nvSpPr>
        <p:spPr bwMode="white">
          <a:xfrm>
            <a:off x="940806" y="3067307"/>
            <a:ext cx="514156" cy="34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8871636-3EC7-42C5-A618-7053DB080E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95" r="20843"/>
          <a:stretch/>
        </p:blipFill>
        <p:spPr>
          <a:xfrm>
            <a:off x="913553" y="4065598"/>
            <a:ext cx="6264696" cy="249556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F1BABE2-D85C-4E1D-B9DF-B7968A97F88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3" r="15128"/>
          <a:stretch/>
        </p:blipFill>
        <p:spPr>
          <a:xfrm>
            <a:off x="7680176" y="3135354"/>
            <a:ext cx="3312368" cy="3459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24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80560-4466-429B-B6E1-C5F6A8150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8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C8F08B-BC9E-4E1B-8B56-4C7B136C38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 b="3026"/>
          <a:stretch/>
        </p:blipFill>
        <p:spPr>
          <a:xfrm>
            <a:off x="7968208" y="3717032"/>
            <a:ext cx="2776765" cy="28803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F7DDD-A1FC-0141-978F-0A8A829E4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25E132-9260-DA37-C1F7-925BDA2E1533}"/>
              </a:ext>
            </a:extLst>
          </p:cNvPr>
          <p:cNvSpPr/>
          <p:nvPr/>
        </p:nvSpPr>
        <p:spPr bwMode="white">
          <a:xfrm>
            <a:off x="5879976" y="4470726"/>
            <a:ext cx="5040560" cy="6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6F16B2-D2FB-E864-2C1D-0319C7DEB379}"/>
              </a:ext>
            </a:extLst>
          </p:cNvPr>
          <p:cNvSpPr/>
          <p:nvPr/>
        </p:nvSpPr>
        <p:spPr bwMode="white">
          <a:xfrm>
            <a:off x="1235969" y="5466819"/>
            <a:ext cx="2732644" cy="5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0B07599-5229-4560-A333-FBC9229630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5852722" y="5301208"/>
            <a:ext cx="3411629" cy="1387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32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F7A70-8F28-CA0C-F1E3-46DFB8410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8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376D4B-6DBD-A9F2-541A-BCC2A9FE8B50}"/>
              </a:ext>
            </a:extLst>
          </p:cNvPr>
          <p:cNvSpPr/>
          <p:nvPr/>
        </p:nvSpPr>
        <p:spPr bwMode="white">
          <a:xfrm>
            <a:off x="7539143" y="3902765"/>
            <a:ext cx="552241" cy="390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CEDAC-54E6-A37B-D9A9-0144F60C2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1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7830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E6EA09-75B2-A3ED-2074-196B7CC940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B6312-4B80-AB03-7F2F-AFB140892644}"/>
              </a:ext>
            </a:extLst>
          </p:cNvPr>
          <p:cNvSpPr/>
          <p:nvPr/>
        </p:nvSpPr>
        <p:spPr bwMode="white">
          <a:xfrm>
            <a:off x="3215680" y="4725144"/>
            <a:ext cx="5976663" cy="57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E220388-1122-490D-989F-7C5007DE16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7" t="20127"/>
          <a:stretch/>
        </p:blipFill>
        <p:spPr>
          <a:xfrm>
            <a:off x="9698921" y="4604553"/>
            <a:ext cx="2016224" cy="205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2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F9FD2-CADF-1DDD-6CE2-F9F9682670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7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90633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49634-548D-AA9C-D07F-36D05F339D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6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00F5AF-2201-4EE2-9360-84E2840141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986"/>
          <a:stretch/>
        </p:blipFill>
        <p:spPr>
          <a:xfrm>
            <a:off x="360000" y="3140968"/>
            <a:ext cx="11340000" cy="18486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77E377-F90E-4651-AEAA-F3C5BE6C4624}"/>
              </a:ext>
            </a:extLst>
          </p:cNvPr>
          <p:cNvSpPr/>
          <p:nvPr/>
        </p:nvSpPr>
        <p:spPr bwMode="white">
          <a:xfrm>
            <a:off x="4873148" y="3340992"/>
            <a:ext cx="904534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D42676-5856-4503-909F-AB76CFA38E9B}"/>
              </a:ext>
            </a:extLst>
          </p:cNvPr>
          <p:cNvSpPr/>
          <p:nvPr/>
        </p:nvSpPr>
        <p:spPr bwMode="white">
          <a:xfrm>
            <a:off x="2549924" y="4303014"/>
            <a:ext cx="1142569" cy="4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74238F5-8D88-467C-B2EA-081CA5056C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06"/>
          <a:stretch/>
        </p:blipFill>
        <p:spPr>
          <a:xfrm>
            <a:off x="512400" y="5709016"/>
            <a:ext cx="11340000" cy="96034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BE8AF9-DDD6-40AB-9C7E-D2D79E271106}"/>
              </a:ext>
            </a:extLst>
          </p:cNvPr>
          <p:cNvSpPr/>
          <p:nvPr/>
        </p:nvSpPr>
        <p:spPr bwMode="white">
          <a:xfrm>
            <a:off x="8112224" y="5778742"/>
            <a:ext cx="720080" cy="67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269A2B5-4D2D-4841-9830-87DB86C724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1"/>
          <a:stretch/>
        </p:blipFill>
        <p:spPr>
          <a:xfrm>
            <a:off x="6240016" y="3933056"/>
            <a:ext cx="5160766" cy="1970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749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2A51F-D5EC-6C4F-1877-B0F09261CA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6335"/>
            <a:ext cx="11340000" cy="57670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47F4D2-F0BE-283D-38FB-ECC28BCAA2CB}"/>
              </a:ext>
            </a:extLst>
          </p:cNvPr>
          <p:cNvSpPr/>
          <p:nvPr/>
        </p:nvSpPr>
        <p:spPr bwMode="white">
          <a:xfrm>
            <a:off x="8196120" y="3200634"/>
            <a:ext cx="1161612" cy="47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353B1-5001-B25F-F9D2-37F316298B23}"/>
              </a:ext>
            </a:extLst>
          </p:cNvPr>
          <p:cNvSpPr/>
          <p:nvPr/>
        </p:nvSpPr>
        <p:spPr bwMode="white">
          <a:xfrm>
            <a:off x="9148261" y="4172929"/>
            <a:ext cx="1704332" cy="47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270569-F60E-AA13-BB07-27BDBB538D8B}"/>
              </a:ext>
            </a:extLst>
          </p:cNvPr>
          <p:cNvSpPr/>
          <p:nvPr/>
        </p:nvSpPr>
        <p:spPr bwMode="white">
          <a:xfrm>
            <a:off x="1216926" y="4941168"/>
            <a:ext cx="977561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9C9557-8D52-2F51-5C38-88332330E8E0}"/>
              </a:ext>
            </a:extLst>
          </p:cNvPr>
          <p:cNvSpPr/>
          <p:nvPr/>
        </p:nvSpPr>
        <p:spPr bwMode="white">
          <a:xfrm>
            <a:off x="1055440" y="5877273"/>
            <a:ext cx="6624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2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A3180-2DD9-ADF2-FC81-F7455F656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5687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E50F3-E430-CA54-7145-0CDB871954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165534" y="1224000"/>
            <a:ext cx="9840456" cy="3909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17641E-0419-D6DF-8585-7CA92CD7115A}"/>
              </a:ext>
            </a:extLst>
          </p:cNvPr>
          <p:cNvSpPr/>
          <p:nvPr/>
        </p:nvSpPr>
        <p:spPr bwMode="white">
          <a:xfrm>
            <a:off x="7925735" y="2473097"/>
            <a:ext cx="2894508" cy="52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92B0E9-255B-B883-BFA9-511886C517D3}"/>
              </a:ext>
            </a:extLst>
          </p:cNvPr>
          <p:cNvSpPr/>
          <p:nvPr/>
        </p:nvSpPr>
        <p:spPr bwMode="white">
          <a:xfrm>
            <a:off x="1127448" y="3329476"/>
            <a:ext cx="9878542" cy="675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4E504FD-CAEE-C161-0BF9-A58763180B52}"/>
              </a:ext>
            </a:extLst>
          </p:cNvPr>
          <p:cNvSpPr/>
          <p:nvPr/>
        </p:nvSpPr>
        <p:spPr bwMode="white">
          <a:xfrm>
            <a:off x="1127448" y="4456397"/>
            <a:ext cx="1294911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82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1F3C8-2346-3405-35D4-3947661AE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326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236CF-499B-CF93-9180-E99FC7A2038E}"/>
              </a:ext>
            </a:extLst>
          </p:cNvPr>
          <p:cNvSpPr/>
          <p:nvPr/>
        </p:nvSpPr>
        <p:spPr bwMode="white">
          <a:xfrm>
            <a:off x="4151784" y="4047427"/>
            <a:ext cx="6984776" cy="821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335B681-C176-6B1A-6FEE-8BF970D568B6}"/>
              </a:ext>
            </a:extLst>
          </p:cNvPr>
          <p:cNvSpPr/>
          <p:nvPr/>
        </p:nvSpPr>
        <p:spPr bwMode="white">
          <a:xfrm>
            <a:off x="1178840" y="5100999"/>
            <a:ext cx="1388767" cy="704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04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CCBBE-FA25-CF72-CB8E-62336F3764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94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A20CD982-6D3D-4747-A08C-AF92695523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778948"/>
            <a:ext cx="4557142" cy="2871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9721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36CAB-5651-A72B-9FAC-37586AFB8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53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847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A81D4-729A-80F3-5016-2DDF6E8D01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1F6577-E0A4-41F1-9889-BD5C91FDBF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r="6874" b="32340"/>
          <a:stretch/>
        </p:blipFill>
        <p:spPr>
          <a:xfrm>
            <a:off x="4511824" y="4005064"/>
            <a:ext cx="2694292" cy="274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51335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63A65-04C2-AB5A-EB30-D4B92A8F4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60515-0AA6-7C90-A223-803D16A4B62C}"/>
              </a:ext>
            </a:extLst>
          </p:cNvPr>
          <p:cNvSpPr/>
          <p:nvPr/>
        </p:nvSpPr>
        <p:spPr bwMode="white">
          <a:xfrm>
            <a:off x="3727780" y="2233757"/>
            <a:ext cx="3088300" cy="148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383647-A8D9-70A5-1D69-D136BA038469}"/>
              </a:ext>
            </a:extLst>
          </p:cNvPr>
          <p:cNvSpPr/>
          <p:nvPr/>
        </p:nvSpPr>
        <p:spPr bwMode="white">
          <a:xfrm>
            <a:off x="1216926" y="1224001"/>
            <a:ext cx="8191442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9BFEB691-F94D-43CD-A8E3-6A136A4311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r="6874" b="32340"/>
          <a:stretch/>
        </p:blipFill>
        <p:spPr>
          <a:xfrm>
            <a:off x="4511824" y="4005064"/>
            <a:ext cx="2694292" cy="2747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E6C0D-4E79-D13C-3DBD-8A6A5C5EAC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5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18771-C6EF-04FD-CB29-A2C9D873154A}"/>
              </a:ext>
            </a:extLst>
          </p:cNvPr>
          <p:cNvSpPr/>
          <p:nvPr/>
        </p:nvSpPr>
        <p:spPr bwMode="white">
          <a:xfrm>
            <a:off x="7548664" y="2311443"/>
            <a:ext cx="1161612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6C143A-A116-B9DF-626A-3818698A3CD6}"/>
              </a:ext>
            </a:extLst>
          </p:cNvPr>
          <p:cNvSpPr/>
          <p:nvPr/>
        </p:nvSpPr>
        <p:spPr bwMode="white">
          <a:xfrm>
            <a:off x="6415617" y="3179490"/>
            <a:ext cx="1704332" cy="400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D1D337E-B0D3-4935-9798-6EC0203C3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3875004"/>
            <a:ext cx="4466017" cy="281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2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AF13D-2D35-7CD3-E414-D4657BA70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83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C9158-8843-B98D-DB7B-E30C524C6ECF}"/>
              </a:ext>
            </a:extLst>
          </p:cNvPr>
          <p:cNvSpPr/>
          <p:nvPr/>
        </p:nvSpPr>
        <p:spPr bwMode="white">
          <a:xfrm>
            <a:off x="7608168" y="2186855"/>
            <a:ext cx="3168352" cy="80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EA92B58-3C16-4467-9F1E-D2EAC701B4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06" r="13223" b="4801"/>
          <a:stretch/>
        </p:blipFill>
        <p:spPr>
          <a:xfrm>
            <a:off x="1631504" y="3106983"/>
            <a:ext cx="8136904" cy="313119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EA11594-DC83-4F6A-8B0A-6F7614373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3108664"/>
            <a:ext cx="5112568" cy="3221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77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43F93-74E0-A942-DC82-3945BD6972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364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DD9A20-36C4-FFA3-5C73-1D7CF95C6F35}"/>
              </a:ext>
            </a:extLst>
          </p:cNvPr>
          <p:cNvSpPr/>
          <p:nvPr/>
        </p:nvSpPr>
        <p:spPr bwMode="white">
          <a:xfrm>
            <a:off x="4151784" y="3691144"/>
            <a:ext cx="6984776" cy="64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12F12B-15D7-1E7C-D3EA-7E647577CEDA}"/>
              </a:ext>
            </a:extLst>
          </p:cNvPr>
          <p:cNvSpPr/>
          <p:nvPr/>
        </p:nvSpPr>
        <p:spPr bwMode="white">
          <a:xfrm>
            <a:off x="1127448" y="4555240"/>
            <a:ext cx="6763987" cy="64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4E4EE85-99E7-4D18-A910-178871FEFB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5301208"/>
            <a:ext cx="5880016" cy="1473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983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07330-C222-7DEE-540D-3CEB7A4A7A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6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F1F6C-1799-A6B4-5E9F-9D4DDC49437D}"/>
              </a:ext>
            </a:extLst>
          </p:cNvPr>
          <p:cNvSpPr/>
          <p:nvPr/>
        </p:nvSpPr>
        <p:spPr bwMode="white">
          <a:xfrm>
            <a:off x="7110680" y="2281627"/>
            <a:ext cx="209471" cy="37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655212-49A7-16D4-87D0-B5B6E9883142}"/>
              </a:ext>
            </a:extLst>
          </p:cNvPr>
          <p:cNvSpPr/>
          <p:nvPr/>
        </p:nvSpPr>
        <p:spPr bwMode="white">
          <a:xfrm>
            <a:off x="2283324" y="4863762"/>
            <a:ext cx="590327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5219C5-F368-4574-A29C-2FFA134319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13"/>
          <a:stretch/>
        </p:blipFill>
        <p:spPr>
          <a:xfrm>
            <a:off x="4511824" y="4774888"/>
            <a:ext cx="6696744" cy="1894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21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91016-F722-9CDA-BF9E-8E0590072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04F637-E7F5-C7BE-F42E-7B6C28C6F7B0}"/>
              </a:ext>
            </a:extLst>
          </p:cNvPr>
          <p:cNvSpPr/>
          <p:nvPr/>
        </p:nvSpPr>
        <p:spPr bwMode="white">
          <a:xfrm>
            <a:off x="7958085" y="1395811"/>
            <a:ext cx="2751687" cy="48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A8417-ED7E-AF3C-3DE8-51260A497DE2}"/>
              </a:ext>
            </a:extLst>
          </p:cNvPr>
          <p:cNvSpPr/>
          <p:nvPr/>
        </p:nvSpPr>
        <p:spPr bwMode="white">
          <a:xfrm>
            <a:off x="1188362" y="2264413"/>
            <a:ext cx="1075919" cy="46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516B8E4-1F26-4F47-9F00-B92ED3802D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63" b="3026"/>
          <a:stretch/>
        </p:blipFill>
        <p:spPr>
          <a:xfrm>
            <a:off x="4707617" y="2989839"/>
            <a:ext cx="2776765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63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580778-1525-7A5F-E087-84C41468F3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03EF37-B61A-4732-931B-87AC6C14176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2" r="69103"/>
          <a:stretch/>
        </p:blipFill>
        <p:spPr>
          <a:xfrm>
            <a:off x="5231904" y="4713120"/>
            <a:ext cx="1919576" cy="2084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193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2025-06-22T13:47:02Z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