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40" r:id="rId4"/>
    <p:sldId id="339" r:id="rId5"/>
    <p:sldId id="337" r:id="rId6"/>
    <p:sldId id="336" r:id="rId7"/>
    <p:sldId id="334" r:id="rId8"/>
    <p:sldId id="332" r:id="rId9"/>
    <p:sldId id="331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6" autoAdjust="0"/>
    <p:restoredTop sz="94660"/>
  </p:normalViewPr>
  <p:slideViewPr>
    <p:cSldViewPr showGuides="1">
      <p:cViewPr varScale="1">
        <p:scale>
          <a:sx n="64" d="100"/>
          <a:sy n="64" d="100"/>
        </p:scale>
        <p:origin x="61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A81A72-AB7B-45C8-BC36-81E55CA56B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68114"/>
            <a:ext cx="11593288" cy="7262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6EF9BA-FED8-5038-17ED-43D891896E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488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5752AB2-3B1A-44A9-82FB-8EFA7CDD52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 b="3546"/>
          <a:stretch/>
        </p:blipFill>
        <p:spPr>
          <a:xfrm>
            <a:off x="3881099" y="3429000"/>
            <a:ext cx="4297802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9199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267A3C-6BA4-B128-341D-3681CD8D4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53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077874-BC1E-35DB-BDB6-2161B005D04D}"/>
              </a:ext>
            </a:extLst>
          </p:cNvPr>
          <p:cNvSpPr/>
          <p:nvPr/>
        </p:nvSpPr>
        <p:spPr bwMode="white">
          <a:xfrm>
            <a:off x="7024987" y="1414528"/>
            <a:ext cx="1047354" cy="46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B67038-3D89-F240-8FB7-678D2D184F84}"/>
              </a:ext>
            </a:extLst>
          </p:cNvPr>
          <p:cNvSpPr/>
          <p:nvPr/>
        </p:nvSpPr>
        <p:spPr bwMode="white">
          <a:xfrm>
            <a:off x="1740604" y="3281707"/>
            <a:ext cx="1618639" cy="49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F9332E-8454-73BB-C276-9D50B575729D}"/>
              </a:ext>
            </a:extLst>
          </p:cNvPr>
          <p:cNvSpPr/>
          <p:nvPr/>
        </p:nvSpPr>
        <p:spPr bwMode="white">
          <a:xfrm>
            <a:off x="6149017" y="4243876"/>
            <a:ext cx="2237531" cy="49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500CFCD-1CA4-40EA-AF32-E21711D08D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 b="3546"/>
          <a:stretch/>
        </p:blipFill>
        <p:spPr>
          <a:xfrm>
            <a:off x="8851136" y="4583904"/>
            <a:ext cx="2848864" cy="210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5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E17098-0995-B1EC-8B8D-AF9C18D58D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31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3BB071-32A0-4ED0-DB14-9580E5A8C2C6}"/>
              </a:ext>
            </a:extLst>
          </p:cNvPr>
          <p:cNvSpPr/>
          <p:nvPr/>
        </p:nvSpPr>
        <p:spPr bwMode="white">
          <a:xfrm>
            <a:off x="3930528" y="2438821"/>
            <a:ext cx="533198" cy="420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C15096B-684E-47A9-A9BA-6390D44FE4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 b="3546"/>
          <a:stretch/>
        </p:blipFill>
        <p:spPr>
          <a:xfrm>
            <a:off x="3881099" y="3284984"/>
            <a:ext cx="4297802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12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6458C5-A438-A179-1779-CEC7313C0C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6302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06B1FF-E215-930A-56E2-CDD19BB3C783}"/>
              </a:ext>
            </a:extLst>
          </p:cNvPr>
          <p:cNvSpPr/>
          <p:nvPr/>
        </p:nvSpPr>
        <p:spPr bwMode="white">
          <a:xfrm>
            <a:off x="2495600" y="3905808"/>
            <a:ext cx="8568952" cy="71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1EC546-C89B-FEED-AF0E-33955C5109C1}"/>
              </a:ext>
            </a:extLst>
          </p:cNvPr>
          <p:cNvSpPr/>
          <p:nvPr/>
        </p:nvSpPr>
        <p:spPr bwMode="white">
          <a:xfrm>
            <a:off x="1169319" y="5054202"/>
            <a:ext cx="2228010" cy="514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2B95629-6617-4DEC-A0C9-B302A8258B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 b="3546"/>
          <a:stretch/>
        </p:blipFill>
        <p:spPr>
          <a:xfrm>
            <a:off x="5735960" y="4938452"/>
            <a:ext cx="2351624" cy="173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746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945A18-37B1-B291-0376-508D585E09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160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E146E6-9388-EE97-5AE2-C511E7E932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19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178FDE-0B9C-B8AD-67C4-A1D500032742}"/>
              </a:ext>
            </a:extLst>
          </p:cNvPr>
          <p:cNvSpPr/>
          <p:nvPr/>
        </p:nvSpPr>
        <p:spPr bwMode="white">
          <a:xfrm>
            <a:off x="9552384" y="1224000"/>
            <a:ext cx="864096" cy="72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EBE2126-666B-40BB-95F4-3C65831866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8" r="2428" b="40316"/>
          <a:stretch/>
        </p:blipFill>
        <p:spPr>
          <a:xfrm>
            <a:off x="8116450" y="2636911"/>
            <a:ext cx="3715549" cy="2713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42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715BB5-79D5-C745-45EB-8E9E2517D9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29025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02BC7F-E85A-2DF6-A023-6765BEC37A17}"/>
              </a:ext>
            </a:extLst>
          </p:cNvPr>
          <p:cNvSpPr/>
          <p:nvPr/>
        </p:nvSpPr>
        <p:spPr bwMode="white">
          <a:xfrm>
            <a:off x="10200456" y="3284984"/>
            <a:ext cx="720080" cy="67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B4656E7-C04D-4F45-BF9A-70CACFFA77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859640"/>
            <a:ext cx="8112264" cy="288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397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2B287-20F8-89F4-7C83-062FB702D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05986"/>
            <a:ext cx="11340000" cy="3835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60F736-E6FC-9A4E-2714-34C7B1FDF225}"/>
              </a:ext>
            </a:extLst>
          </p:cNvPr>
          <p:cNvSpPr/>
          <p:nvPr/>
        </p:nvSpPr>
        <p:spPr bwMode="white">
          <a:xfrm>
            <a:off x="2045289" y="4244729"/>
            <a:ext cx="1104483" cy="496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35FE171-94B6-4D88-9109-9A63CF6A57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8" r="60848" b="23858"/>
          <a:stretch/>
        </p:blipFill>
        <p:spPr>
          <a:xfrm>
            <a:off x="4655759" y="4858836"/>
            <a:ext cx="2748482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73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C2F6EE-172C-962B-503B-B380186D57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2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366B6B-8246-E8AA-0852-9932DE370089}"/>
              </a:ext>
            </a:extLst>
          </p:cNvPr>
          <p:cNvSpPr/>
          <p:nvPr/>
        </p:nvSpPr>
        <p:spPr bwMode="white">
          <a:xfrm>
            <a:off x="5519936" y="1387172"/>
            <a:ext cx="5721886" cy="673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85EDCA-766C-606D-2D0D-CAF70C13F552}"/>
              </a:ext>
            </a:extLst>
          </p:cNvPr>
          <p:cNvSpPr/>
          <p:nvPr/>
        </p:nvSpPr>
        <p:spPr bwMode="white">
          <a:xfrm>
            <a:off x="321914" y="2509662"/>
            <a:ext cx="580806" cy="48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1C9278FC-0095-4C3B-B35A-7DE8D7204C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8" r="60848" b="23858"/>
          <a:stretch/>
        </p:blipFill>
        <p:spPr>
          <a:xfrm>
            <a:off x="4007768" y="4130710"/>
            <a:ext cx="3744416" cy="2550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89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002B8-5CF6-B4FB-274D-A4589DCD1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27260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A98E9B-F790-0750-F7B5-EC7D1A27B938}"/>
              </a:ext>
            </a:extLst>
          </p:cNvPr>
          <p:cNvSpPr/>
          <p:nvPr/>
        </p:nvSpPr>
        <p:spPr bwMode="white">
          <a:xfrm>
            <a:off x="6384032" y="3068960"/>
            <a:ext cx="122653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56AF7A3-3365-4E40-BF56-4CF57FAA7E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15129" b="23858"/>
          <a:stretch/>
        </p:blipFill>
        <p:spPr>
          <a:xfrm>
            <a:off x="9959752" y="5081886"/>
            <a:ext cx="2077062" cy="158747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55E9912-DE6C-46D6-9BE0-55684CB0912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936064" y="4086082"/>
            <a:ext cx="10488528" cy="186319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DE1A59-565F-4627-AC17-7059D0DABC37}"/>
              </a:ext>
            </a:extLst>
          </p:cNvPr>
          <p:cNvSpPr/>
          <p:nvPr/>
        </p:nvSpPr>
        <p:spPr bwMode="white">
          <a:xfrm>
            <a:off x="7392144" y="4941168"/>
            <a:ext cx="100811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61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BFC77-B14E-9BEA-5CF6-FADCA31769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570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0B524D4-5CAC-4972-BA3F-2AF316A245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8"/>
          <a:stretch/>
        </p:blipFill>
        <p:spPr>
          <a:xfrm>
            <a:off x="3503712" y="4129701"/>
            <a:ext cx="5375960" cy="246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326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B1CEAB-CBB6-918A-C3AD-7B855246EB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53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5539E0-CD2C-2600-5B43-DA18F60AABF1}"/>
              </a:ext>
            </a:extLst>
          </p:cNvPr>
          <p:cNvSpPr/>
          <p:nvPr/>
        </p:nvSpPr>
        <p:spPr bwMode="white">
          <a:xfrm>
            <a:off x="8377027" y="1433581"/>
            <a:ext cx="1066397" cy="43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59C4AA-59BD-CE6D-FF7C-49BF25E1E312}"/>
              </a:ext>
            </a:extLst>
          </p:cNvPr>
          <p:cNvSpPr/>
          <p:nvPr/>
        </p:nvSpPr>
        <p:spPr bwMode="white">
          <a:xfrm>
            <a:off x="9738589" y="3310287"/>
            <a:ext cx="504635" cy="44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C29363C-429A-4F05-9C08-525D737022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8"/>
          <a:stretch/>
        </p:blipFill>
        <p:spPr>
          <a:xfrm>
            <a:off x="5375920" y="4287571"/>
            <a:ext cx="5375960" cy="246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126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2025-06-22T05:02:51Z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