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8" r:id="rId4"/>
    <p:sldId id="357" r:id="rId5"/>
    <p:sldId id="356" r:id="rId6"/>
    <p:sldId id="359" r:id="rId7"/>
    <p:sldId id="354" r:id="rId8"/>
    <p:sldId id="353" r:id="rId9"/>
    <p:sldId id="352" r:id="rId10"/>
    <p:sldId id="350" r:id="rId11"/>
    <p:sldId id="349" r:id="rId12"/>
    <p:sldId id="347" r:id="rId13"/>
    <p:sldId id="346" r:id="rId14"/>
    <p:sldId id="345" r:id="rId15"/>
    <p:sldId id="344" r:id="rId16"/>
    <p:sldId id="342" r:id="rId17"/>
    <p:sldId id="340" r:id="rId18"/>
    <p:sldId id="339" r:id="rId19"/>
    <p:sldId id="336" r:id="rId20"/>
    <p:sldId id="334" r:id="rId21"/>
    <p:sldId id="332" r:id="rId22"/>
    <p:sldId id="330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20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6197317-76F3-4500-8915-CEB21235B2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2060848"/>
            <a:ext cx="10868025" cy="11049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AC0A6BD-E216-4D36-8B12-85A0F29820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7" y="3974951"/>
            <a:ext cx="11477625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35B54-39A6-E4E4-D3D4-E36500BFF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3906F4-EACC-66F9-EEAA-6A89702019A3}"/>
              </a:ext>
            </a:extLst>
          </p:cNvPr>
          <p:cNvSpPr/>
          <p:nvPr/>
        </p:nvSpPr>
        <p:spPr bwMode="white">
          <a:xfrm>
            <a:off x="10452695" y="3333390"/>
            <a:ext cx="342770" cy="39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C026FB-8C2B-4DD6-92A0-D1AAE35420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6088" b="21722"/>
          <a:stretch/>
        </p:blipFill>
        <p:spPr>
          <a:xfrm>
            <a:off x="5012902" y="3858008"/>
            <a:ext cx="2166196" cy="273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4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19764-9555-AB17-053A-A9D99F7137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1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53AFA8-5085-4F6D-A03C-0CAB915EE5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6088" b="21722"/>
          <a:stretch/>
        </p:blipFill>
        <p:spPr>
          <a:xfrm>
            <a:off x="5012902" y="4499196"/>
            <a:ext cx="1659162" cy="209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544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AE207-FE9A-AAF4-28DA-FA572059E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746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1A85BD-2D7E-4EB7-A6A5-BD7B2AAC9B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25288" b="21722"/>
          <a:stretch/>
        </p:blipFill>
        <p:spPr>
          <a:xfrm>
            <a:off x="4367808" y="2898660"/>
            <a:ext cx="3744416" cy="29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458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52A858-6E02-121A-DF39-8CBF9F7B2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12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A955C-9494-6CFE-832B-BB637C00FAE0}"/>
              </a:ext>
            </a:extLst>
          </p:cNvPr>
          <p:cNvSpPr/>
          <p:nvPr/>
        </p:nvSpPr>
        <p:spPr bwMode="white">
          <a:xfrm>
            <a:off x="3349722" y="2265532"/>
            <a:ext cx="1066397" cy="49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C93A19-E8D7-4A45-A3FE-17B3DA72DB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25288" b="21722"/>
          <a:stretch/>
        </p:blipFill>
        <p:spPr>
          <a:xfrm>
            <a:off x="4416119" y="3140968"/>
            <a:ext cx="3744416" cy="29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2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AEEC35-17DF-ED68-CE40-D9D69F680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6226"/>
            <a:ext cx="11340000" cy="2550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C03D30-49AB-9893-F7FB-33BB6EF222DB}"/>
              </a:ext>
            </a:extLst>
          </p:cNvPr>
          <p:cNvSpPr/>
          <p:nvPr/>
        </p:nvSpPr>
        <p:spPr bwMode="white">
          <a:xfrm>
            <a:off x="6215667" y="3096049"/>
            <a:ext cx="418942" cy="391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7FD352-E1EF-44A9-AD68-79F7A2DE26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25288" b="21722"/>
          <a:stretch/>
        </p:blipFill>
        <p:spPr>
          <a:xfrm>
            <a:off x="4223792" y="3774806"/>
            <a:ext cx="3744416" cy="29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81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CDDCE-C32E-FA69-87D8-8B917821E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1663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4EEB9D-475E-4FAC-23DA-CACC0BA9E730}"/>
              </a:ext>
            </a:extLst>
          </p:cNvPr>
          <p:cNvSpPr/>
          <p:nvPr/>
        </p:nvSpPr>
        <p:spPr bwMode="white">
          <a:xfrm>
            <a:off x="1769168" y="2195547"/>
            <a:ext cx="418942" cy="39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A5D25-A222-DB06-4D38-AF2B43447D9C}"/>
              </a:ext>
            </a:extLst>
          </p:cNvPr>
          <p:cNvSpPr/>
          <p:nvPr/>
        </p:nvSpPr>
        <p:spPr bwMode="white">
          <a:xfrm>
            <a:off x="7464152" y="2007923"/>
            <a:ext cx="1656184" cy="673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21AB5A9-2D15-4A8A-9298-2980DF93A3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152088" y="3097605"/>
            <a:ext cx="9624432" cy="160029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0E930B-BEA1-4469-B2CE-49A52AAB68C2}"/>
              </a:ext>
            </a:extLst>
          </p:cNvPr>
          <p:cNvSpPr/>
          <p:nvPr/>
        </p:nvSpPr>
        <p:spPr bwMode="white">
          <a:xfrm>
            <a:off x="2207568" y="3070357"/>
            <a:ext cx="20162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1A23265F-3D0B-438D-82A5-DEE88876FB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25288" b="21722"/>
          <a:stretch/>
        </p:blipFill>
        <p:spPr>
          <a:xfrm>
            <a:off x="4223792" y="3774806"/>
            <a:ext cx="3744416" cy="292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78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42A81-E9E6-D2C3-E351-B01DCB77C5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5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96A840-5402-A52A-8014-0B0B858023A9}"/>
              </a:ext>
            </a:extLst>
          </p:cNvPr>
          <p:cNvSpPr/>
          <p:nvPr/>
        </p:nvSpPr>
        <p:spPr bwMode="white">
          <a:xfrm>
            <a:off x="10200456" y="5085184"/>
            <a:ext cx="864095" cy="82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642095B-48EA-4ECE-A02E-0543995B01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5303912" y="5085184"/>
            <a:ext cx="1584176" cy="163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10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EF14E-68E9-8AC1-EF02-B2F00F9030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991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45BA35-1DEC-47EB-BEFC-AF4FAC42AA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63"/>
          <a:stretch/>
        </p:blipFill>
        <p:spPr>
          <a:xfrm>
            <a:off x="9195806" y="1224000"/>
            <a:ext cx="2639656" cy="2728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687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4493C-DC99-28FB-D3AB-B314423A3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483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0CFCB-CF63-E34F-D13F-2468AF8F6208}"/>
              </a:ext>
            </a:extLst>
          </p:cNvPr>
          <p:cNvSpPr/>
          <p:nvPr/>
        </p:nvSpPr>
        <p:spPr bwMode="white">
          <a:xfrm>
            <a:off x="10128448" y="2825688"/>
            <a:ext cx="792088" cy="78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7AAD400-F0E0-41E8-9839-60EF130FBC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718" y="3645024"/>
            <a:ext cx="11340000" cy="331646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8E92147-C618-453D-BFB4-A4DD8B19E1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48" b="18350"/>
          <a:stretch/>
        </p:blipFill>
        <p:spPr>
          <a:xfrm>
            <a:off x="8472264" y="3516588"/>
            <a:ext cx="1440160" cy="1784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27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89893-D264-295C-7F0B-09423769A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3185"/>
            <a:ext cx="11340000" cy="2521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F334E-D43F-36DA-70AC-A2CB40340E6F}"/>
              </a:ext>
            </a:extLst>
          </p:cNvPr>
          <p:cNvSpPr/>
          <p:nvPr/>
        </p:nvSpPr>
        <p:spPr bwMode="white">
          <a:xfrm>
            <a:off x="10200456" y="2824129"/>
            <a:ext cx="720080" cy="82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9509C7-B9CE-47CA-8541-3BA4FCFAED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21"/>
          <a:stretch/>
        </p:blipFill>
        <p:spPr>
          <a:xfrm>
            <a:off x="844519" y="3645024"/>
            <a:ext cx="9715977" cy="325576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5FC6A694-49BB-48F3-AAE8-8BF5DFDB4D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r="23383" b="18350"/>
          <a:stretch/>
        </p:blipFill>
        <p:spPr>
          <a:xfrm>
            <a:off x="8395963" y="4465919"/>
            <a:ext cx="2951518" cy="2240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078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BC552-3021-B964-F494-DFB88E86BC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85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3B4F5-8E26-B630-766F-BA3389E57B6C}"/>
              </a:ext>
            </a:extLst>
          </p:cNvPr>
          <p:cNvSpPr/>
          <p:nvPr/>
        </p:nvSpPr>
        <p:spPr bwMode="white">
          <a:xfrm>
            <a:off x="1502569" y="3780367"/>
            <a:ext cx="1114005" cy="48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830985-789F-3970-E94B-719AB5DC53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28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BC2A65-261B-4C62-881D-4A28070347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983432" y="3933056"/>
            <a:ext cx="9912464" cy="10535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3BF661-2CDC-4D0D-98AE-3D000D5DE1BF}"/>
              </a:ext>
            </a:extLst>
          </p:cNvPr>
          <p:cNvSpPr/>
          <p:nvPr/>
        </p:nvSpPr>
        <p:spPr bwMode="white">
          <a:xfrm>
            <a:off x="3725598" y="4306603"/>
            <a:ext cx="361813" cy="32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F26B89-3B38-4BD9-959C-964FEEAEFF4A}"/>
              </a:ext>
            </a:extLst>
          </p:cNvPr>
          <p:cNvSpPr/>
          <p:nvPr/>
        </p:nvSpPr>
        <p:spPr bwMode="white">
          <a:xfrm>
            <a:off x="6629628" y="4268290"/>
            <a:ext cx="914055" cy="41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6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31A2D-FC27-F6F7-0EA9-F4A2EB7BA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271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11452-0E8E-5907-B8FB-46BC5AD61217}"/>
              </a:ext>
            </a:extLst>
          </p:cNvPr>
          <p:cNvSpPr/>
          <p:nvPr/>
        </p:nvSpPr>
        <p:spPr bwMode="white">
          <a:xfrm>
            <a:off x="2292846" y="2855502"/>
            <a:ext cx="1133047" cy="49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99E416-2954-436F-9E90-554EB6B0BD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152088" y="4221088"/>
            <a:ext cx="10344512" cy="25230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7D0B3-396A-4903-B796-E8C5AE5982C1}"/>
              </a:ext>
            </a:extLst>
          </p:cNvPr>
          <p:cNvSpPr/>
          <p:nvPr/>
        </p:nvSpPr>
        <p:spPr bwMode="white">
          <a:xfrm>
            <a:off x="8328248" y="5032831"/>
            <a:ext cx="3168352" cy="74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9F3D37-CB17-4526-A68D-4BF25D44CE7B}"/>
              </a:ext>
            </a:extLst>
          </p:cNvPr>
          <p:cNvSpPr/>
          <p:nvPr/>
        </p:nvSpPr>
        <p:spPr bwMode="white">
          <a:xfrm>
            <a:off x="1114002" y="6075170"/>
            <a:ext cx="590327" cy="506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496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BDD22-45B9-E393-D14E-F3344F106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04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25D7287-7B21-4F00-B9A6-64B338BC71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62548"/>
          <a:stretch/>
        </p:blipFill>
        <p:spPr>
          <a:xfrm>
            <a:off x="1152088" y="4653136"/>
            <a:ext cx="10344512" cy="148492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120D5-2789-46DE-8D59-DA34BE8891CC}"/>
              </a:ext>
            </a:extLst>
          </p:cNvPr>
          <p:cNvSpPr/>
          <p:nvPr/>
        </p:nvSpPr>
        <p:spPr bwMode="white">
          <a:xfrm>
            <a:off x="9683270" y="4725144"/>
            <a:ext cx="135664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1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33F9B-423D-0A12-63A7-192849EC7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52" r="8779"/>
          <a:stretch/>
        </p:blipFill>
        <p:spPr>
          <a:xfrm>
            <a:off x="360000" y="1165103"/>
            <a:ext cx="10344512" cy="24799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75B813-6D0B-13D8-2189-071F9E51629D}"/>
              </a:ext>
            </a:extLst>
          </p:cNvPr>
          <p:cNvSpPr/>
          <p:nvPr/>
        </p:nvSpPr>
        <p:spPr bwMode="white">
          <a:xfrm>
            <a:off x="7701007" y="1376677"/>
            <a:ext cx="1142569" cy="4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D49193-B2EC-A942-BCBB-8F263212598A}"/>
              </a:ext>
            </a:extLst>
          </p:cNvPr>
          <p:cNvSpPr/>
          <p:nvPr/>
        </p:nvSpPr>
        <p:spPr bwMode="white">
          <a:xfrm>
            <a:off x="2083375" y="2243986"/>
            <a:ext cx="418942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1B1666-6CD5-9723-08AC-227A9FEBB03E}"/>
              </a:ext>
            </a:extLst>
          </p:cNvPr>
          <p:cNvSpPr/>
          <p:nvPr/>
        </p:nvSpPr>
        <p:spPr bwMode="white">
          <a:xfrm>
            <a:off x="7248128" y="2148494"/>
            <a:ext cx="1595448" cy="56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4E9D1FE-8B90-4B0B-9469-0836FE3B30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/>
          <a:stretch/>
        </p:blipFill>
        <p:spPr>
          <a:xfrm>
            <a:off x="6586415" y="3047507"/>
            <a:ext cx="3371752" cy="34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45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E1C78-EBC7-8CFB-2798-7496E650B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60"/>
            <a:ext cx="11340000" cy="46801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0F792DB-DA57-4FCD-9CAE-B7CC06001B9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1"/>
          <a:stretch/>
        </p:blipFill>
        <p:spPr>
          <a:xfrm>
            <a:off x="7032104" y="836712"/>
            <a:ext cx="4297957" cy="2402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9373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1323D-8893-CD29-6064-65FB508C7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4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58CC5-91ED-8450-A273-63B347674471}"/>
              </a:ext>
            </a:extLst>
          </p:cNvPr>
          <p:cNvSpPr/>
          <p:nvPr/>
        </p:nvSpPr>
        <p:spPr bwMode="white">
          <a:xfrm>
            <a:off x="9480376" y="3861048"/>
            <a:ext cx="648072" cy="71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4B5E55-95DB-451C-B526-25A12ED09B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1"/>
          <a:stretch/>
        </p:blipFill>
        <p:spPr>
          <a:xfrm>
            <a:off x="3071664" y="3717032"/>
            <a:ext cx="5328592" cy="2978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40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2DCFC-83D5-7CD9-1B26-992B31202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FF914A-CABA-4198-9AB3-52537478D2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51"/>
          <a:stretch/>
        </p:blipFill>
        <p:spPr>
          <a:xfrm>
            <a:off x="8331660" y="4648872"/>
            <a:ext cx="3524980" cy="197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40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18F50-1DB9-1157-3161-D7C1BB8A0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918F9-6E6F-D67F-FFF3-25D89819C973}"/>
              </a:ext>
            </a:extLst>
          </p:cNvPr>
          <p:cNvSpPr/>
          <p:nvPr/>
        </p:nvSpPr>
        <p:spPr bwMode="white">
          <a:xfrm>
            <a:off x="5425390" y="1423955"/>
            <a:ext cx="1075919" cy="45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FF70D4-BB5F-3535-B361-0F7EFCBAC842}"/>
              </a:ext>
            </a:extLst>
          </p:cNvPr>
          <p:cNvSpPr/>
          <p:nvPr/>
        </p:nvSpPr>
        <p:spPr bwMode="white">
          <a:xfrm>
            <a:off x="10824030" y="1414433"/>
            <a:ext cx="466549" cy="48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1E877-96AE-DC5F-07F4-A21A0EC1FB5B}"/>
              </a:ext>
            </a:extLst>
          </p:cNvPr>
          <p:cNvSpPr/>
          <p:nvPr/>
        </p:nvSpPr>
        <p:spPr bwMode="white">
          <a:xfrm>
            <a:off x="959848" y="2395167"/>
            <a:ext cx="514156" cy="418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2E19C9-E610-FAB8-AA2C-D5D506994AE8}"/>
              </a:ext>
            </a:extLst>
          </p:cNvPr>
          <p:cNvSpPr/>
          <p:nvPr/>
        </p:nvSpPr>
        <p:spPr bwMode="white">
          <a:xfrm>
            <a:off x="7377279" y="2376123"/>
            <a:ext cx="1133047" cy="49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BFA736-612A-8046-2CC1-D002BBAF7946}"/>
              </a:ext>
            </a:extLst>
          </p:cNvPr>
          <p:cNvSpPr/>
          <p:nvPr/>
        </p:nvSpPr>
        <p:spPr bwMode="white">
          <a:xfrm>
            <a:off x="6240016" y="3284985"/>
            <a:ext cx="172819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E3C9ED-7537-656C-3900-EFA5084AAF7C}"/>
              </a:ext>
            </a:extLst>
          </p:cNvPr>
          <p:cNvSpPr/>
          <p:nvPr/>
        </p:nvSpPr>
        <p:spPr bwMode="white">
          <a:xfrm>
            <a:off x="10804987" y="4347112"/>
            <a:ext cx="571284" cy="42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D214CA-C918-55B7-0810-72792612C554}"/>
              </a:ext>
            </a:extLst>
          </p:cNvPr>
          <p:cNvSpPr/>
          <p:nvPr/>
        </p:nvSpPr>
        <p:spPr bwMode="white">
          <a:xfrm>
            <a:off x="839416" y="5085185"/>
            <a:ext cx="201622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8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670F5E-E638-E41C-AEEF-688BD1B23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161" y="873368"/>
            <a:ext cx="1031543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284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D0DF3-67F4-D786-0306-31C83AF9C7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886"/>
          <a:stretch/>
        </p:blipFill>
        <p:spPr>
          <a:xfrm>
            <a:off x="360000" y="2276872"/>
            <a:ext cx="113400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44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D0DF3-67F4-D786-0306-31C83AF9C7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062"/>
          <a:stretch/>
        </p:blipFill>
        <p:spPr>
          <a:xfrm>
            <a:off x="360000" y="1196752"/>
            <a:ext cx="11340000" cy="10329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57CFD0-5F8E-4DB3-91A5-9B59730E8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11424" y="2111829"/>
            <a:ext cx="10488528" cy="47015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B14C9-EA27-4CB8-AA05-68E2D317BCE7}"/>
              </a:ext>
            </a:extLst>
          </p:cNvPr>
          <p:cNvSpPr/>
          <p:nvPr/>
        </p:nvSpPr>
        <p:spPr bwMode="white">
          <a:xfrm>
            <a:off x="10318577" y="2245341"/>
            <a:ext cx="428463" cy="39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75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CF720-10DC-DBE4-5D03-E81FF4FB1D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73"/>
          <a:stretch/>
        </p:blipFill>
        <p:spPr>
          <a:xfrm>
            <a:off x="360000" y="1224001"/>
            <a:ext cx="11340000" cy="1916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1B77B-82AB-17A4-71D4-171782116E94}"/>
              </a:ext>
            </a:extLst>
          </p:cNvPr>
          <p:cNvSpPr/>
          <p:nvPr/>
        </p:nvSpPr>
        <p:spPr bwMode="white">
          <a:xfrm>
            <a:off x="10272464" y="2204864"/>
            <a:ext cx="720080" cy="93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FC3247E-6D47-4DD8-A4F8-608ACBB1F9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94"/>
          <a:stretch/>
        </p:blipFill>
        <p:spPr>
          <a:xfrm>
            <a:off x="360000" y="2974541"/>
            <a:ext cx="11340000" cy="3694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09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FAC6D-65EB-E151-5EBF-3972CC13B6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360000" y="1224000"/>
            <a:ext cx="8688328" cy="4713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876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422C88-1523-1096-851E-22A28B3B9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38259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974AEC5-008B-4820-AC72-AABCE0613F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 b="7107"/>
          <a:stretch/>
        </p:blipFill>
        <p:spPr>
          <a:xfrm>
            <a:off x="911424" y="4365104"/>
            <a:ext cx="10632544" cy="24210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4A2318-5626-4EA8-B082-28D80F4AA6A1}"/>
              </a:ext>
            </a:extLst>
          </p:cNvPr>
          <p:cNvSpPr/>
          <p:nvPr/>
        </p:nvSpPr>
        <p:spPr bwMode="white">
          <a:xfrm>
            <a:off x="9071272" y="4594224"/>
            <a:ext cx="1152090" cy="49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01D45-59E8-4E22-96F1-B308C64B341E}"/>
              </a:ext>
            </a:extLst>
          </p:cNvPr>
          <p:cNvSpPr/>
          <p:nvPr/>
        </p:nvSpPr>
        <p:spPr bwMode="white">
          <a:xfrm>
            <a:off x="9014144" y="5319775"/>
            <a:ext cx="1449704" cy="67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23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2025-06-21T11:08:55Z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