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6" r:id="rId23"/>
    <p:sldId id="334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5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6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BCA6465-AE1F-4C7A-9292-325357904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2852737"/>
            <a:ext cx="8658225" cy="1152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7378FC-5250-035B-1867-18A33AAE68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491F25-4B21-4C8B-A4E2-5E46246C5D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 b="57652"/>
          <a:stretch/>
        </p:blipFill>
        <p:spPr>
          <a:xfrm>
            <a:off x="1199456" y="4941168"/>
            <a:ext cx="9696440" cy="177295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304367-12F9-42DC-924A-605751441C2E}"/>
              </a:ext>
            </a:extLst>
          </p:cNvPr>
          <p:cNvSpPr/>
          <p:nvPr/>
        </p:nvSpPr>
        <p:spPr bwMode="white">
          <a:xfrm>
            <a:off x="1770740" y="5112830"/>
            <a:ext cx="1075919" cy="505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8067E9-ECFE-4B67-8333-7FEA19858C4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88" r="27828" b="4334"/>
          <a:stretch/>
        </p:blipFill>
        <p:spPr>
          <a:xfrm>
            <a:off x="6744072" y="5733256"/>
            <a:ext cx="3744416" cy="9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AB31C-3087-4FC0-EDE9-9494D7EBC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1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007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ED59A-340F-51A7-32B3-7FC000C3FE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224096" y="1224000"/>
            <a:ext cx="9912464" cy="47134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20E9FB-3F42-4228-142E-C31131AC6172}"/>
              </a:ext>
            </a:extLst>
          </p:cNvPr>
          <p:cNvSpPr/>
          <p:nvPr/>
        </p:nvSpPr>
        <p:spPr bwMode="white">
          <a:xfrm>
            <a:off x="10056440" y="4184175"/>
            <a:ext cx="1080120" cy="61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2F9517-F814-3EAB-EF03-5007670837CE}"/>
              </a:ext>
            </a:extLst>
          </p:cNvPr>
          <p:cNvSpPr/>
          <p:nvPr/>
        </p:nvSpPr>
        <p:spPr bwMode="white">
          <a:xfrm>
            <a:off x="1186010" y="5085184"/>
            <a:ext cx="138159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71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75115-201E-6673-2B9F-A92A662E43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1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6787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8D7571-FAC2-0088-727B-5047194B10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049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251C5-8330-81D6-6A6A-22C14952C0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6159"/>
            <a:ext cx="11340000" cy="27448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B9877C-341E-4BA3-AB0A-37660F1EC1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1184" r="6238" b="7279"/>
          <a:stretch/>
        </p:blipFill>
        <p:spPr>
          <a:xfrm>
            <a:off x="8256240" y="3645024"/>
            <a:ext cx="3221575" cy="302433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D782F6A-FE07-407B-A090-0BF420198C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/>
          <a:stretch/>
        </p:blipFill>
        <p:spPr>
          <a:xfrm>
            <a:off x="360000" y="3749220"/>
            <a:ext cx="7752224" cy="2992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205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D37EB-FA70-23B7-C177-CA9550C456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5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4B0C7D-054E-6C79-7426-8D720F725CD9}"/>
              </a:ext>
            </a:extLst>
          </p:cNvPr>
          <p:cNvSpPr/>
          <p:nvPr/>
        </p:nvSpPr>
        <p:spPr bwMode="white">
          <a:xfrm>
            <a:off x="9336360" y="1932751"/>
            <a:ext cx="1512168" cy="77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8825682-7092-4CC6-91C3-A36E979D37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1184" r="6238" b="7279"/>
          <a:stretch/>
        </p:blipFill>
        <p:spPr>
          <a:xfrm>
            <a:off x="5993194" y="3573016"/>
            <a:ext cx="322157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10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34C9C-5F42-B5A2-D329-932AB9A77E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2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01A412-1B89-F630-E1FE-C425A43E0B68}"/>
              </a:ext>
            </a:extLst>
          </p:cNvPr>
          <p:cNvSpPr/>
          <p:nvPr/>
        </p:nvSpPr>
        <p:spPr bwMode="white">
          <a:xfrm>
            <a:off x="6863123" y="2987755"/>
            <a:ext cx="1675768" cy="4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88C2B7-E980-E39A-089E-F657D0309F39}"/>
              </a:ext>
            </a:extLst>
          </p:cNvPr>
          <p:cNvSpPr/>
          <p:nvPr/>
        </p:nvSpPr>
        <p:spPr bwMode="white">
          <a:xfrm>
            <a:off x="2135560" y="4614990"/>
            <a:ext cx="2664295" cy="6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C0E61F6-DF1F-4E42-9965-2F8651D3AF0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1184" r="6238" b="7279"/>
          <a:stretch/>
        </p:blipFill>
        <p:spPr>
          <a:xfrm>
            <a:off x="5375920" y="5324168"/>
            <a:ext cx="1460590" cy="1371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347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55090-F875-E6C1-7D30-9E5389FAF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0C8B9-C37C-E01C-2B62-A6155A97FFCE}"/>
              </a:ext>
            </a:extLst>
          </p:cNvPr>
          <p:cNvSpPr/>
          <p:nvPr/>
        </p:nvSpPr>
        <p:spPr bwMode="white">
          <a:xfrm>
            <a:off x="7752184" y="2061421"/>
            <a:ext cx="792088" cy="64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DF9F05-DFCA-7BAE-E046-EB17FB60C010}"/>
              </a:ext>
            </a:extLst>
          </p:cNvPr>
          <p:cNvSpPr/>
          <p:nvPr/>
        </p:nvSpPr>
        <p:spPr bwMode="white">
          <a:xfrm>
            <a:off x="5519936" y="2940301"/>
            <a:ext cx="720080" cy="63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5389EEA-97D9-4FD6-8E46-1154E0E9ED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1184" r="6238" b="7279"/>
          <a:stretch/>
        </p:blipFill>
        <p:spPr>
          <a:xfrm>
            <a:off x="7608168" y="3429000"/>
            <a:ext cx="3221575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37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9430B-4470-8A62-0393-7E38F08A67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8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129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66617-7C67-D1B9-EFF8-6FC8FA2FA8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7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D3E559-59F6-42D0-964C-E56EFE4962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997552" y="3705819"/>
            <a:ext cx="8064896" cy="289153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F7738C-7B1F-2F4E-95FD-6C129797B5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9610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B7F6B-6B11-0F37-4B51-73E886655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113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C09489-4D7D-4BBE-99EE-48C776F4C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2924944"/>
            <a:ext cx="6192688" cy="373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727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E6020-0381-55FC-E9EB-93A65180A2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9410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A2D67B-B941-48B3-B8C2-8DB0F4EA1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6"/>
          <a:stretch/>
        </p:blipFill>
        <p:spPr>
          <a:xfrm>
            <a:off x="1127448" y="2924944"/>
            <a:ext cx="9865096" cy="251080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40B8E51-CBF4-4B1B-BD47-312B04F376A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3432"/>
          <a:stretch/>
        </p:blipFill>
        <p:spPr>
          <a:xfrm>
            <a:off x="8815384" y="4649848"/>
            <a:ext cx="2849545" cy="210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46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ADABA-B358-3FA0-043D-25D7703C87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236720" y="1224000"/>
            <a:ext cx="9696440" cy="28418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752A4C-534D-4551-B6E3-D1BB40417A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194"/>
          <a:stretch/>
        </p:blipFill>
        <p:spPr>
          <a:xfrm>
            <a:off x="1236720" y="4214503"/>
            <a:ext cx="7235544" cy="94268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8E9AA77-1A11-4BAE-8070-506E1811A6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3432"/>
          <a:stretch/>
        </p:blipFill>
        <p:spPr>
          <a:xfrm>
            <a:off x="8112224" y="4268614"/>
            <a:ext cx="2930136" cy="216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10301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C461E-BDF0-921E-1802-8B331D2156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/>
          <a:stretch/>
        </p:blipFill>
        <p:spPr>
          <a:xfrm>
            <a:off x="1199456" y="1224000"/>
            <a:ext cx="9768448" cy="40480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A6A05-23D2-74E0-56AB-E26FA5052FC0}"/>
              </a:ext>
            </a:extLst>
          </p:cNvPr>
          <p:cNvSpPr/>
          <p:nvPr/>
        </p:nvSpPr>
        <p:spPr bwMode="white">
          <a:xfrm>
            <a:off x="3494115" y="3652811"/>
            <a:ext cx="428463" cy="38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37D1A2-8D68-42D4-B39F-63E9DF8BEA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3432"/>
          <a:stretch/>
        </p:blipFill>
        <p:spPr>
          <a:xfrm>
            <a:off x="4564932" y="4432733"/>
            <a:ext cx="2930136" cy="2164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8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5EAF1-F299-A5A2-0F08-7253F5B99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65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136161-A719-3FB6-EEBA-C1EC2F92B228}"/>
              </a:ext>
            </a:extLst>
          </p:cNvPr>
          <p:cNvSpPr/>
          <p:nvPr/>
        </p:nvSpPr>
        <p:spPr bwMode="white">
          <a:xfrm>
            <a:off x="10176574" y="1500176"/>
            <a:ext cx="599848" cy="4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10E936-4277-E35C-35FF-10110004AF07}"/>
              </a:ext>
            </a:extLst>
          </p:cNvPr>
          <p:cNvSpPr/>
          <p:nvPr/>
        </p:nvSpPr>
        <p:spPr bwMode="white">
          <a:xfrm>
            <a:off x="1131234" y="2557266"/>
            <a:ext cx="457027" cy="36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7BBA413-5254-4AD8-A520-49972C8088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3432"/>
          <a:stretch/>
        </p:blipFill>
        <p:spPr>
          <a:xfrm>
            <a:off x="4511824" y="3429000"/>
            <a:ext cx="4079816" cy="301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54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9AAFF-6BE4-3996-4103-AC5C1AD579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885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FDA39-A3D9-1DF3-923E-7229F95CE8DA}"/>
              </a:ext>
            </a:extLst>
          </p:cNvPr>
          <p:cNvSpPr/>
          <p:nvPr/>
        </p:nvSpPr>
        <p:spPr bwMode="white">
          <a:xfrm>
            <a:off x="10138488" y="1567671"/>
            <a:ext cx="637934" cy="41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C88350-028F-8781-BB5B-79F914E1A194}"/>
              </a:ext>
            </a:extLst>
          </p:cNvPr>
          <p:cNvSpPr/>
          <p:nvPr/>
        </p:nvSpPr>
        <p:spPr bwMode="white">
          <a:xfrm>
            <a:off x="1131234" y="2598686"/>
            <a:ext cx="418942" cy="38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1D20D7E-0812-4E71-8601-8A08F15241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718" b="3432"/>
          <a:stretch/>
        </p:blipFill>
        <p:spPr>
          <a:xfrm>
            <a:off x="3863752" y="3573016"/>
            <a:ext cx="4079816" cy="301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084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E3F61-D2BE-465D-2162-3AFF5CB56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73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A6693-BADF-0B20-6167-69575C4B7AFC}"/>
              </a:ext>
            </a:extLst>
          </p:cNvPr>
          <p:cNvSpPr/>
          <p:nvPr/>
        </p:nvSpPr>
        <p:spPr bwMode="white">
          <a:xfrm>
            <a:off x="8596020" y="4552692"/>
            <a:ext cx="2228010" cy="50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14A10D-68B8-F656-11DE-F371365D59F8}"/>
              </a:ext>
            </a:extLst>
          </p:cNvPr>
          <p:cNvSpPr/>
          <p:nvPr/>
        </p:nvSpPr>
        <p:spPr bwMode="white">
          <a:xfrm>
            <a:off x="1750125" y="5611387"/>
            <a:ext cx="1085440" cy="4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9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4C9B1-0AEF-E95E-B9D3-5F80021F2B4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45"/>
          <a:stretch/>
        </p:blipFill>
        <p:spPr>
          <a:xfrm>
            <a:off x="1224096" y="1224000"/>
            <a:ext cx="9815275" cy="41589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F33AC5-CBB2-75E9-C3AB-8D26DAF1801A}"/>
              </a:ext>
            </a:extLst>
          </p:cNvPr>
          <p:cNvSpPr/>
          <p:nvPr/>
        </p:nvSpPr>
        <p:spPr bwMode="white">
          <a:xfrm>
            <a:off x="9552384" y="1282968"/>
            <a:ext cx="1584176" cy="70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E6435-533E-87EE-DCAF-2E4C9680BD4A}"/>
              </a:ext>
            </a:extLst>
          </p:cNvPr>
          <p:cNvSpPr/>
          <p:nvPr/>
        </p:nvSpPr>
        <p:spPr bwMode="white">
          <a:xfrm>
            <a:off x="1703512" y="2016190"/>
            <a:ext cx="4032448" cy="98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A71546-ECE0-E129-5725-42DAD3C945B9}"/>
              </a:ext>
            </a:extLst>
          </p:cNvPr>
          <p:cNvSpPr/>
          <p:nvPr/>
        </p:nvSpPr>
        <p:spPr bwMode="white">
          <a:xfrm>
            <a:off x="2796574" y="4221088"/>
            <a:ext cx="1283202" cy="82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864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1D4AC-19F4-2450-FB94-BDD102989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946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66F45-B299-8184-2B76-8F5CCDDC1A10}"/>
              </a:ext>
            </a:extLst>
          </p:cNvPr>
          <p:cNvSpPr/>
          <p:nvPr/>
        </p:nvSpPr>
        <p:spPr bwMode="white">
          <a:xfrm>
            <a:off x="9119697" y="1443392"/>
            <a:ext cx="1666246" cy="496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47D82A-FEA8-5CFD-688B-86A5CC2929E6}"/>
              </a:ext>
            </a:extLst>
          </p:cNvPr>
          <p:cNvSpPr/>
          <p:nvPr/>
        </p:nvSpPr>
        <p:spPr bwMode="white">
          <a:xfrm>
            <a:off x="911424" y="2260830"/>
            <a:ext cx="1512167" cy="73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6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9AC58-1919-D40C-50C9-F8405A282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382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D4D4C-1234-42D3-4F3D-DF1E4CEB318D}"/>
              </a:ext>
            </a:extLst>
          </p:cNvPr>
          <p:cNvSpPr/>
          <p:nvPr/>
        </p:nvSpPr>
        <p:spPr bwMode="white">
          <a:xfrm>
            <a:off x="7282065" y="2191957"/>
            <a:ext cx="314205" cy="390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3859C9-6AF6-D27E-0625-72565000AF27}"/>
              </a:ext>
            </a:extLst>
          </p:cNvPr>
          <p:cNvSpPr/>
          <p:nvPr/>
        </p:nvSpPr>
        <p:spPr bwMode="white">
          <a:xfrm>
            <a:off x="5663952" y="2950298"/>
            <a:ext cx="1618113" cy="52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C9D4F69-2334-40F8-A0EC-D887899C3F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13"/>
          <a:stretch/>
        </p:blipFill>
        <p:spPr>
          <a:xfrm>
            <a:off x="5146630" y="4509120"/>
            <a:ext cx="1898740" cy="218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48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58C8C-6776-A04A-6B40-F80CB15F5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070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C885EE-EF7F-78FD-B1ED-9C7297E7931D}"/>
              </a:ext>
            </a:extLst>
          </p:cNvPr>
          <p:cNvSpPr/>
          <p:nvPr/>
        </p:nvSpPr>
        <p:spPr bwMode="white">
          <a:xfrm>
            <a:off x="7896200" y="4365105"/>
            <a:ext cx="10081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43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F4FDD5-4B13-11F9-8261-F8BBC99ADC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224096" y="1224000"/>
            <a:ext cx="9696440" cy="25108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EB708-85BA-D154-E12D-1E503170EB13}"/>
              </a:ext>
            </a:extLst>
          </p:cNvPr>
          <p:cNvSpPr/>
          <p:nvPr/>
        </p:nvSpPr>
        <p:spPr bwMode="white">
          <a:xfrm>
            <a:off x="5118352" y="3018794"/>
            <a:ext cx="2180403" cy="49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B07EC8-E702-4CA5-84A5-6E44705C7E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13"/>
          <a:stretch/>
        </p:blipFill>
        <p:spPr>
          <a:xfrm>
            <a:off x="4439816" y="3861048"/>
            <a:ext cx="2335874" cy="269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79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D28AF-F7B8-EEFB-B292-8B39228A6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6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307800-F104-8CC3-A9EF-A245BF384784}"/>
              </a:ext>
            </a:extLst>
          </p:cNvPr>
          <p:cNvSpPr/>
          <p:nvPr/>
        </p:nvSpPr>
        <p:spPr bwMode="white">
          <a:xfrm>
            <a:off x="9148261" y="3806412"/>
            <a:ext cx="1618639" cy="514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7F4154-EFED-02E4-BB1F-9C3642353FBE}"/>
              </a:ext>
            </a:extLst>
          </p:cNvPr>
          <p:cNvSpPr/>
          <p:nvPr/>
        </p:nvSpPr>
        <p:spPr bwMode="white">
          <a:xfrm>
            <a:off x="1702518" y="4437113"/>
            <a:ext cx="5545610" cy="712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210B214-3BC1-4DD6-9DB7-D66C064F7C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13"/>
          <a:stretch/>
        </p:blipFill>
        <p:spPr>
          <a:xfrm>
            <a:off x="8590646" y="4509120"/>
            <a:ext cx="1905592" cy="219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45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FB8EA-11D7-3BEE-DBA2-BDE42E269A3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1224096" y="1224000"/>
            <a:ext cx="9912464" cy="2455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B75892-1B7D-14E2-B034-712BBDE50A99}"/>
              </a:ext>
            </a:extLst>
          </p:cNvPr>
          <p:cNvSpPr/>
          <p:nvPr/>
        </p:nvSpPr>
        <p:spPr bwMode="white">
          <a:xfrm>
            <a:off x="8976320" y="1958956"/>
            <a:ext cx="1854961" cy="749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B2A76-6C67-E455-1231-3F602DC786F5}"/>
              </a:ext>
            </a:extLst>
          </p:cNvPr>
          <p:cNvSpPr/>
          <p:nvPr/>
        </p:nvSpPr>
        <p:spPr bwMode="white">
          <a:xfrm>
            <a:off x="1785859" y="3039439"/>
            <a:ext cx="1085440" cy="47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8A7DB68-BC97-4BE6-A740-DD2DCEB98B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413"/>
          <a:stretch/>
        </p:blipFill>
        <p:spPr>
          <a:xfrm>
            <a:off x="5056270" y="3704290"/>
            <a:ext cx="2335874" cy="269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373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FEFA1-AC68-1130-A91C-8229906A2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183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43796D-E2C5-40EC-B06D-69AF172D4A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9" t="16979" r="14493"/>
          <a:stretch/>
        </p:blipFill>
        <p:spPr>
          <a:xfrm>
            <a:off x="3191996" y="3933056"/>
            <a:ext cx="5808008" cy="252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4235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0840C-B97D-6102-370A-D4A4A64F8F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4"/>
          <a:stretch/>
        </p:blipFill>
        <p:spPr>
          <a:xfrm>
            <a:off x="1224096" y="1224000"/>
            <a:ext cx="9840456" cy="25108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4DE2A-60E8-5060-E677-7792CE3448B4}"/>
              </a:ext>
            </a:extLst>
          </p:cNvPr>
          <p:cNvSpPr/>
          <p:nvPr/>
        </p:nvSpPr>
        <p:spPr bwMode="white">
          <a:xfrm>
            <a:off x="5519936" y="1277199"/>
            <a:ext cx="5498694" cy="63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79E8BA-6304-0E3A-DFB1-546420AB9558}"/>
              </a:ext>
            </a:extLst>
          </p:cNvPr>
          <p:cNvSpPr/>
          <p:nvPr/>
        </p:nvSpPr>
        <p:spPr bwMode="white">
          <a:xfrm>
            <a:off x="1186010" y="2207318"/>
            <a:ext cx="599848" cy="439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8A07C5-F69D-E236-A090-11DC1E7D44FF}"/>
              </a:ext>
            </a:extLst>
          </p:cNvPr>
          <p:cNvSpPr/>
          <p:nvPr/>
        </p:nvSpPr>
        <p:spPr bwMode="white">
          <a:xfrm>
            <a:off x="4655840" y="2093419"/>
            <a:ext cx="6362790" cy="63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D5FC3A-D21E-B5E2-6F73-AE957CF0D87A}"/>
              </a:ext>
            </a:extLst>
          </p:cNvPr>
          <p:cNvSpPr/>
          <p:nvPr/>
        </p:nvSpPr>
        <p:spPr bwMode="white">
          <a:xfrm>
            <a:off x="1309788" y="3076075"/>
            <a:ext cx="380856" cy="42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BCB6DD7-2AE3-4C9F-A956-72F740C9A4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9" t="16979" r="14493"/>
          <a:stretch/>
        </p:blipFill>
        <p:spPr>
          <a:xfrm>
            <a:off x="3191996" y="3933056"/>
            <a:ext cx="5808008" cy="252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09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5CC81-A48C-38D0-F5A8-17CCAACA10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7"/>
          <a:stretch/>
        </p:blipFill>
        <p:spPr>
          <a:xfrm>
            <a:off x="360000" y="1224001"/>
            <a:ext cx="11340000" cy="249303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B570DE14-E094-4CE1-93F1-9D294612B1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3"/>
          <a:stretch/>
        </p:blipFill>
        <p:spPr>
          <a:xfrm>
            <a:off x="6744072" y="3717773"/>
            <a:ext cx="4051271" cy="302359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A358E5E-2B9B-4E91-82D3-3A5D4320F9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93" r="53228" b="-392"/>
          <a:stretch/>
        </p:blipFill>
        <p:spPr>
          <a:xfrm>
            <a:off x="360000" y="3717032"/>
            <a:ext cx="5303952" cy="72008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FCA070A5-DF22-40A0-8C39-36A7315BA7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t="77893" r="24653" b="-392"/>
          <a:stretch/>
        </p:blipFill>
        <p:spPr>
          <a:xfrm>
            <a:off x="983432" y="4581128"/>
            <a:ext cx="3240360" cy="72008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C8D167-3132-4F8A-B8A6-B8DDCD34DB70}"/>
              </a:ext>
            </a:extLst>
          </p:cNvPr>
          <p:cNvSpPr/>
          <p:nvPr/>
        </p:nvSpPr>
        <p:spPr bwMode="white">
          <a:xfrm>
            <a:off x="983432" y="4653136"/>
            <a:ext cx="32403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9EE2BDF-A73B-4056-8BBA-2E5E0098BF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036" y="3738483"/>
            <a:ext cx="4286499" cy="297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96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2025-06-22T06:07:59Z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