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6" autoAdjust="0"/>
    <p:restoredTop sz="94660"/>
  </p:normalViewPr>
  <p:slideViewPr>
    <p:cSldViewPr showGuides="1">
      <p:cViewPr varScale="1">
        <p:scale>
          <a:sx n="64" d="100"/>
          <a:sy n="64" d="100"/>
        </p:scale>
        <p:origin x="58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9B17975-4A30-46CE-8A24-2E04A4456D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9212" y="2867025"/>
            <a:ext cx="9553575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924599-8714-8FF8-D7EB-72642AAE6A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7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8729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D3B6BB-3060-E972-7842-56F641FDCF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64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AD5BBA-1986-0DCD-B54D-5BFC247E1E41}"/>
              </a:ext>
            </a:extLst>
          </p:cNvPr>
          <p:cNvSpPr/>
          <p:nvPr/>
        </p:nvSpPr>
        <p:spPr bwMode="white">
          <a:xfrm>
            <a:off x="10414609" y="2433887"/>
            <a:ext cx="361813" cy="40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5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6593FA-4514-C5E6-41F3-E93C07909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97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3E8D72-33FA-CBD4-9886-9B1B0FAAC8AB}"/>
              </a:ext>
            </a:extLst>
          </p:cNvPr>
          <p:cNvSpPr/>
          <p:nvPr/>
        </p:nvSpPr>
        <p:spPr bwMode="white">
          <a:xfrm>
            <a:off x="5634861" y="6132397"/>
            <a:ext cx="875969" cy="39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10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BDB087-2F39-F8BF-2A99-264D719C2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572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6D11B6-16E8-80F9-84E3-3823731C4FDC}"/>
              </a:ext>
            </a:extLst>
          </p:cNvPr>
          <p:cNvSpPr/>
          <p:nvPr/>
        </p:nvSpPr>
        <p:spPr bwMode="white">
          <a:xfrm>
            <a:off x="5591944" y="3028656"/>
            <a:ext cx="2016224" cy="760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86C816-3ABE-41F7-41F8-610D0B0F3DC8}"/>
              </a:ext>
            </a:extLst>
          </p:cNvPr>
          <p:cNvSpPr/>
          <p:nvPr/>
        </p:nvSpPr>
        <p:spPr bwMode="white">
          <a:xfrm>
            <a:off x="9652896" y="4224004"/>
            <a:ext cx="1161612" cy="50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B957E2-0E29-B5A1-1633-3CBCF01CD4DA}"/>
              </a:ext>
            </a:extLst>
          </p:cNvPr>
          <p:cNvSpPr/>
          <p:nvPr/>
        </p:nvSpPr>
        <p:spPr bwMode="white">
          <a:xfrm>
            <a:off x="1188362" y="5176386"/>
            <a:ext cx="1047355" cy="4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80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B11878-7CB4-C63D-17A2-2AD2EBFB2E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6894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A702A0-B372-84B5-4DDE-F4D2BE05ACD5}"/>
              </a:ext>
            </a:extLst>
          </p:cNvPr>
          <p:cNvSpPr/>
          <p:nvPr/>
        </p:nvSpPr>
        <p:spPr bwMode="white">
          <a:xfrm>
            <a:off x="10433652" y="4364943"/>
            <a:ext cx="361813" cy="400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761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0E2C4C-AAF7-4A35-B4A4-69999722BC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30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1CC2D1-DE9E-BDC7-7740-DD73DA994912}"/>
              </a:ext>
            </a:extLst>
          </p:cNvPr>
          <p:cNvSpPr/>
          <p:nvPr/>
        </p:nvSpPr>
        <p:spPr bwMode="white">
          <a:xfrm>
            <a:off x="10386045" y="2368097"/>
            <a:ext cx="342770" cy="39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812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48CF45-433B-0FF5-6EC8-3B8494F798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4708"/>
            <a:ext cx="11340000" cy="3614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7405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AD8329-4D79-A3AD-7D85-A9142D382C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05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250E4B-27CD-814F-FD9F-EE1AF95FE0A3}"/>
              </a:ext>
            </a:extLst>
          </p:cNvPr>
          <p:cNvSpPr/>
          <p:nvPr/>
        </p:nvSpPr>
        <p:spPr bwMode="white">
          <a:xfrm>
            <a:off x="9624392" y="1224000"/>
            <a:ext cx="720080" cy="83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198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BDE34E-3D10-E71E-2264-6873F00FED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72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5B8F1E-DB5B-C995-6A2B-CD923562BB73}"/>
              </a:ext>
            </a:extLst>
          </p:cNvPr>
          <p:cNvSpPr/>
          <p:nvPr/>
        </p:nvSpPr>
        <p:spPr bwMode="white">
          <a:xfrm>
            <a:off x="10395566" y="4244671"/>
            <a:ext cx="333249" cy="390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42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E9C2FF-F674-A913-59B9-934F71B1F1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951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EBEF6A-AB68-CF14-E9FE-600BCD03A7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583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2559D2-3D01-2AB3-9A4B-72381A5212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77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538781-3A9D-1D48-BB3F-E0B06BDCBF2E}"/>
              </a:ext>
            </a:extLst>
          </p:cNvPr>
          <p:cNvSpPr/>
          <p:nvPr/>
        </p:nvSpPr>
        <p:spPr bwMode="white">
          <a:xfrm>
            <a:off x="5231904" y="2132856"/>
            <a:ext cx="223224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AD4EDD-D63D-0A37-03D4-575006837560}"/>
              </a:ext>
            </a:extLst>
          </p:cNvPr>
          <p:cNvSpPr/>
          <p:nvPr/>
        </p:nvSpPr>
        <p:spPr bwMode="white">
          <a:xfrm>
            <a:off x="1493047" y="5268887"/>
            <a:ext cx="552241" cy="38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362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0C22D2-C06A-A309-7D6D-1809418925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74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0750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88B51-2B7B-DD36-3469-DA44FC1839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9460"/>
            <a:ext cx="11340000" cy="7173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0A48DE-9272-A165-169B-7253A2D2F56E}"/>
              </a:ext>
            </a:extLst>
          </p:cNvPr>
          <p:cNvSpPr/>
          <p:nvPr/>
        </p:nvSpPr>
        <p:spPr bwMode="white">
          <a:xfrm>
            <a:off x="9624392" y="1199460"/>
            <a:ext cx="720079" cy="71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E50D027-499F-4CEC-908E-B51B4CD97C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864"/>
            <a:ext cx="11340000" cy="4547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078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9B7CC-74AB-1948-AD8E-24D099BA94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62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7533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5EE3F-D207-31C3-C0CA-7ECCDF8B60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6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219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700CC8-CA2F-DA1A-7A6E-B579469633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2328997"/>
          </a:xfrm>
          <a:prstGeom prst="rect">
            <a:avLst/>
          </a:prstGeom>
        </p:spPr>
      </p:pic>
      <p:pic>
        <p:nvPicPr>
          <p:cNvPr id="18" name="img_16777215">
            <a:extLst>
              <a:ext uri="{FF2B5EF4-FFF2-40B4-BE49-F238E27FC236}">
                <a16:creationId xmlns:a16="http://schemas.microsoft.com/office/drawing/2014/main" id="{7D09B62B-7E60-4526-975A-F7E3E01F4C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35"/>
          <a:stretch/>
        </p:blipFill>
        <p:spPr>
          <a:xfrm>
            <a:off x="360000" y="3436170"/>
            <a:ext cx="11340000" cy="3305198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E2997F0-C685-40E3-B454-871F679533D2}"/>
              </a:ext>
            </a:extLst>
          </p:cNvPr>
          <p:cNvSpPr/>
          <p:nvPr/>
        </p:nvSpPr>
        <p:spPr bwMode="white">
          <a:xfrm>
            <a:off x="191344" y="3501008"/>
            <a:ext cx="10369152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DADCF74-9130-481F-B289-8E011BADA94B}"/>
              </a:ext>
            </a:extLst>
          </p:cNvPr>
          <p:cNvSpPr/>
          <p:nvPr/>
        </p:nvSpPr>
        <p:spPr bwMode="white">
          <a:xfrm>
            <a:off x="191344" y="5222030"/>
            <a:ext cx="9865096" cy="160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51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9B6A44-27BD-FE3A-16C6-9F5B0370E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3471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771B2D9-2C3A-499D-A393-5E93219C549E}"/>
              </a:ext>
            </a:extLst>
          </p:cNvPr>
          <p:cNvSpPr/>
          <p:nvPr/>
        </p:nvSpPr>
        <p:spPr bwMode="white">
          <a:xfrm>
            <a:off x="263352" y="2852936"/>
            <a:ext cx="10153128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03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A908AC-CEAA-7ABA-180E-15AE054A35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22010"/>
            <a:ext cx="11340000" cy="38351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409583-B458-2EB7-4799-09A843674637}"/>
              </a:ext>
            </a:extLst>
          </p:cNvPr>
          <p:cNvSpPr/>
          <p:nvPr/>
        </p:nvSpPr>
        <p:spPr bwMode="white">
          <a:xfrm>
            <a:off x="1929734" y="1522870"/>
            <a:ext cx="1419988" cy="60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75BE4B-B978-696C-72D5-87271B96A6E8}"/>
              </a:ext>
            </a:extLst>
          </p:cNvPr>
          <p:cNvSpPr/>
          <p:nvPr/>
        </p:nvSpPr>
        <p:spPr bwMode="white">
          <a:xfrm>
            <a:off x="4663677" y="1684539"/>
            <a:ext cx="923576" cy="41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F54DB8-3E88-5DFC-7373-D9690719F285}"/>
              </a:ext>
            </a:extLst>
          </p:cNvPr>
          <p:cNvSpPr/>
          <p:nvPr/>
        </p:nvSpPr>
        <p:spPr bwMode="white">
          <a:xfrm>
            <a:off x="7053551" y="1694079"/>
            <a:ext cx="952141" cy="40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9754CC-1629-E546-0992-6E5B63FBB41A}"/>
              </a:ext>
            </a:extLst>
          </p:cNvPr>
          <p:cNvSpPr/>
          <p:nvPr/>
        </p:nvSpPr>
        <p:spPr bwMode="white">
          <a:xfrm>
            <a:off x="9319647" y="1694079"/>
            <a:ext cx="942619" cy="41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41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F44517-7F6E-79ED-864D-5343298294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9414"/>
            <a:ext cx="11340000" cy="33937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E07ED4-4E6B-5568-4AB3-D9FEEF98AB7C}"/>
              </a:ext>
            </a:extLst>
          </p:cNvPr>
          <p:cNvSpPr/>
          <p:nvPr/>
        </p:nvSpPr>
        <p:spPr bwMode="white">
          <a:xfrm>
            <a:off x="6872644" y="3242263"/>
            <a:ext cx="380856" cy="35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A0E0CE-8728-0A3F-CDC0-E9C1C1B98F73}"/>
              </a:ext>
            </a:extLst>
          </p:cNvPr>
          <p:cNvSpPr/>
          <p:nvPr/>
        </p:nvSpPr>
        <p:spPr bwMode="white">
          <a:xfrm>
            <a:off x="4711284" y="4033496"/>
            <a:ext cx="371335" cy="35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B670EC-9177-9389-F7D6-BA736F94FA93}"/>
              </a:ext>
            </a:extLst>
          </p:cNvPr>
          <p:cNvSpPr/>
          <p:nvPr/>
        </p:nvSpPr>
        <p:spPr bwMode="white">
          <a:xfrm>
            <a:off x="6825037" y="4004897"/>
            <a:ext cx="980705" cy="42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523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E4B15-8645-4CCA-8874-EE1F79A60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24176"/>
            <a:ext cx="11340000" cy="44090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7A340E-3CAF-6F18-CA62-608339C123FB}"/>
              </a:ext>
            </a:extLst>
          </p:cNvPr>
          <p:cNvSpPr/>
          <p:nvPr/>
        </p:nvSpPr>
        <p:spPr bwMode="white">
          <a:xfrm>
            <a:off x="6977380" y="1619384"/>
            <a:ext cx="276121" cy="33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81BF60-AEA1-31E0-249B-5D4E8D541F01}"/>
              </a:ext>
            </a:extLst>
          </p:cNvPr>
          <p:cNvSpPr/>
          <p:nvPr/>
        </p:nvSpPr>
        <p:spPr bwMode="white">
          <a:xfrm>
            <a:off x="9986146" y="1619384"/>
            <a:ext cx="190428" cy="33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0A063B-0ACD-EA10-D015-750FD367743B}"/>
              </a:ext>
            </a:extLst>
          </p:cNvPr>
          <p:cNvSpPr/>
          <p:nvPr/>
        </p:nvSpPr>
        <p:spPr bwMode="white">
          <a:xfrm>
            <a:off x="7739093" y="3171609"/>
            <a:ext cx="961662" cy="39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2347CA-63D1-C95C-9896-C351045F3B6F}"/>
              </a:ext>
            </a:extLst>
          </p:cNvPr>
          <p:cNvSpPr/>
          <p:nvPr/>
        </p:nvSpPr>
        <p:spPr bwMode="white">
          <a:xfrm>
            <a:off x="10281309" y="4000097"/>
            <a:ext cx="409420" cy="35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3A5EFD-4CE1-0580-E3B4-17160E62D8B5}"/>
              </a:ext>
            </a:extLst>
          </p:cNvPr>
          <p:cNvSpPr/>
          <p:nvPr/>
        </p:nvSpPr>
        <p:spPr bwMode="white">
          <a:xfrm>
            <a:off x="2130982" y="4752402"/>
            <a:ext cx="1942367" cy="42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97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7B28EA-298C-250F-F6B6-F2C0EF2AD4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224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EC5DFE-CBCD-1339-B162-515161847F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05184"/>
            <a:ext cx="11340000" cy="378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070A1D-31DE-66D0-C9F7-52B780B5510B}"/>
              </a:ext>
            </a:extLst>
          </p:cNvPr>
          <p:cNvSpPr/>
          <p:nvPr/>
        </p:nvSpPr>
        <p:spPr bwMode="white">
          <a:xfrm>
            <a:off x="4016221" y="3285637"/>
            <a:ext cx="971183" cy="39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374367-F7E0-5C85-84E2-8FA38ABD1B12}"/>
              </a:ext>
            </a:extLst>
          </p:cNvPr>
          <p:cNvSpPr/>
          <p:nvPr/>
        </p:nvSpPr>
        <p:spPr bwMode="white">
          <a:xfrm>
            <a:off x="8196120" y="3285637"/>
            <a:ext cx="923576" cy="39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02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75C555-C300-DC32-EA35-803C5E87D1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873368"/>
            <a:ext cx="933339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946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8AB86A-AFDE-78E1-6F40-CCD51C20C0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114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1A4B20-B9F7-D8A6-EC12-81D5C38D0487}"/>
              </a:ext>
            </a:extLst>
          </p:cNvPr>
          <p:cNvSpPr/>
          <p:nvPr/>
        </p:nvSpPr>
        <p:spPr bwMode="white">
          <a:xfrm>
            <a:off x="10433652" y="4908866"/>
            <a:ext cx="361813" cy="399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155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2025-06-21T14:18:10Z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