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0" r:id="rId8"/>
    <p:sldId id="347" r:id="rId9"/>
    <p:sldId id="346" r:id="rId10"/>
    <p:sldId id="344" r:id="rId11"/>
    <p:sldId id="343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2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18" autoAdjust="0"/>
    <p:restoredTop sz="94660"/>
  </p:normalViewPr>
  <p:slideViewPr>
    <p:cSldViewPr showGuides="1">
      <p:cViewPr varScale="1">
        <p:scale>
          <a:sx n="64" d="100"/>
          <a:sy n="64" d="100"/>
        </p:scale>
        <p:origin x="55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672DE34-B081-424E-B0B0-C35E02F9C4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3068960"/>
            <a:ext cx="11593288" cy="669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4A656-3965-A3AE-C27D-E958A1ABF70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33"/>
          <a:stretch/>
        </p:blipFill>
        <p:spPr>
          <a:xfrm>
            <a:off x="360000" y="1412776"/>
            <a:ext cx="11340000" cy="40750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7F86C38-8E46-4439-A04C-FE75E34B58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8"/>
          <a:stretch/>
        </p:blipFill>
        <p:spPr>
          <a:xfrm>
            <a:off x="5519936" y="4365104"/>
            <a:ext cx="225475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850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11D96-31F2-1A08-F483-98F2B7970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6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D7D1B-49E6-4042-FD06-AB4BEB10D540}"/>
              </a:ext>
            </a:extLst>
          </p:cNvPr>
          <p:cNvSpPr/>
          <p:nvPr/>
        </p:nvSpPr>
        <p:spPr bwMode="white">
          <a:xfrm>
            <a:off x="10200456" y="3429000"/>
            <a:ext cx="720080" cy="87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C702078-B0EC-4A61-956A-AFDC976B45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2711624" y="4105963"/>
            <a:ext cx="6840760" cy="256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52E88-1349-3A31-03BC-E5F94AE84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2939"/>
            <a:ext cx="11340000" cy="410232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939E863-D1D0-47DB-908E-85BDB21875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97"/>
          <a:stretch/>
        </p:blipFill>
        <p:spPr>
          <a:xfrm>
            <a:off x="8760296" y="980728"/>
            <a:ext cx="3096344" cy="256339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2FC7657-1312-4FF6-8D94-86D6A2DBDE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03" r="14493"/>
          <a:stretch/>
        </p:blipFill>
        <p:spPr>
          <a:xfrm>
            <a:off x="8472264" y="3457891"/>
            <a:ext cx="3456384" cy="2563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37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27B2E67E-C207-4FDD-9A07-313C23BCA5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23" b="19014"/>
          <a:stretch/>
        </p:blipFill>
        <p:spPr>
          <a:xfrm>
            <a:off x="360000" y="1268759"/>
            <a:ext cx="6960136" cy="5400601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2648DDC-5223-43DA-80D3-C2B9341AA5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7277"/>
          <a:stretch/>
        </p:blipFill>
        <p:spPr>
          <a:xfrm>
            <a:off x="7824192" y="1995694"/>
            <a:ext cx="3312368" cy="424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369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B66A9F-3A79-08ED-578C-F1ADC8EC3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0888"/>
            <a:ext cx="11340000" cy="206181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EFB5A41-D27C-406B-BC5D-0BCA2B6771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84226" r="38623"/>
          <a:stretch/>
        </p:blipFill>
        <p:spPr>
          <a:xfrm>
            <a:off x="263352" y="1196752"/>
            <a:ext cx="6408712" cy="105188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ABA152-96FC-461A-A56D-BFCBEACAE683}"/>
              </a:ext>
            </a:extLst>
          </p:cNvPr>
          <p:cNvSpPr/>
          <p:nvPr/>
        </p:nvSpPr>
        <p:spPr bwMode="white">
          <a:xfrm>
            <a:off x="3863752" y="1340768"/>
            <a:ext cx="1512168" cy="65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3120FF-C1CA-4371-9B43-A5D4C6AAD4A5}"/>
              </a:ext>
            </a:extLst>
          </p:cNvPr>
          <p:cNvSpPr/>
          <p:nvPr/>
        </p:nvSpPr>
        <p:spPr bwMode="white">
          <a:xfrm>
            <a:off x="4151784" y="2420888"/>
            <a:ext cx="1944215" cy="79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7394B9-68FA-4A05-A32A-B109B3BF6B55}"/>
              </a:ext>
            </a:extLst>
          </p:cNvPr>
          <p:cNvSpPr/>
          <p:nvPr/>
        </p:nvSpPr>
        <p:spPr bwMode="white">
          <a:xfrm>
            <a:off x="9408368" y="2538900"/>
            <a:ext cx="979608" cy="65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FAE569C-41B3-4F9F-82C1-5190C454AC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17277"/>
          <a:stretch/>
        </p:blipFill>
        <p:spPr>
          <a:xfrm>
            <a:off x="5123891" y="3635458"/>
            <a:ext cx="2304256" cy="2950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03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34603-492E-C4D4-6AAA-813CD0081E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07368"/>
            <a:ext cx="9597743" cy="563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8DF98B-2831-7690-DB3E-79A865DA3EFB}"/>
              </a:ext>
            </a:extLst>
          </p:cNvPr>
          <p:cNvSpPr/>
          <p:nvPr/>
        </p:nvSpPr>
        <p:spPr bwMode="white">
          <a:xfrm>
            <a:off x="5159896" y="1988840"/>
            <a:ext cx="771132" cy="711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079D05-589D-DCE6-B512-F1FE7D7C38E9}"/>
              </a:ext>
            </a:extLst>
          </p:cNvPr>
          <p:cNvSpPr/>
          <p:nvPr/>
        </p:nvSpPr>
        <p:spPr bwMode="white">
          <a:xfrm>
            <a:off x="9264352" y="4941168"/>
            <a:ext cx="1512168" cy="68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7FC5D1-D52E-50FE-4D82-AB5808DD22AF}"/>
              </a:ext>
            </a:extLst>
          </p:cNvPr>
          <p:cNvSpPr/>
          <p:nvPr/>
        </p:nvSpPr>
        <p:spPr bwMode="white">
          <a:xfrm>
            <a:off x="7680176" y="5949280"/>
            <a:ext cx="1224136" cy="636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43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4209B-0540-3E6C-3A1D-F52B46EEA0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799490-B465-8FBE-A3C9-882CB9E0BE20}"/>
              </a:ext>
            </a:extLst>
          </p:cNvPr>
          <p:cNvSpPr/>
          <p:nvPr/>
        </p:nvSpPr>
        <p:spPr bwMode="white">
          <a:xfrm>
            <a:off x="3143672" y="3521963"/>
            <a:ext cx="1656184" cy="771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C7097B-C4EC-72C6-7DB3-081DA6CC4329}"/>
              </a:ext>
            </a:extLst>
          </p:cNvPr>
          <p:cNvSpPr/>
          <p:nvPr/>
        </p:nvSpPr>
        <p:spPr bwMode="white">
          <a:xfrm>
            <a:off x="1531133" y="4963244"/>
            <a:ext cx="923576" cy="42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7C1EDF6-612F-43EE-B327-9860F8162A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4583832" y="4562065"/>
            <a:ext cx="6077035" cy="217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38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29423-5C76-45FD-A51C-6EDB545F9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300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E915BE-AC64-AAA3-640E-A5777DA907DE}"/>
              </a:ext>
            </a:extLst>
          </p:cNvPr>
          <p:cNvSpPr/>
          <p:nvPr/>
        </p:nvSpPr>
        <p:spPr bwMode="white">
          <a:xfrm>
            <a:off x="2927648" y="4526691"/>
            <a:ext cx="7920880" cy="74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46EC189-2735-4515-9CA3-ACE6712F62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104"/>
          <a:stretch/>
        </p:blipFill>
        <p:spPr>
          <a:xfrm>
            <a:off x="5303912" y="5373216"/>
            <a:ext cx="2304256" cy="136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77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0BF3D-6A60-CE91-88C3-3FA728B67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67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138325-3135-C591-D40A-29ABA7BD39A1}"/>
              </a:ext>
            </a:extLst>
          </p:cNvPr>
          <p:cNvSpPr/>
          <p:nvPr/>
        </p:nvSpPr>
        <p:spPr bwMode="white">
          <a:xfrm>
            <a:off x="8767405" y="2598326"/>
            <a:ext cx="1761460" cy="54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1F742E-0185-80C0-6F78-8D94C5A9C9BE}"/>
              </a:ext>
            </a:extLst>
          </p:cNvPr>
          <p:cNvSpPr/>
          <p:nvPr/>
        </p:nvSpPr>
        <p:spPr bwMode="white">
          <a:xfrm>
            <a:off x="321914" y="3772229"/>
            <a:ext cx="4132292" cy="54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ECE9466-B248-4C80-9653-990D177451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95" r="20208"/>
          <a:stretch/>
        </p:blipFill>
        <p:spPr>
          <a:xfrm>
            <a:off x="4454206" y="4509120"/>
            <a:ext cx="3408119" cy="201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88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F4701-2BAF-1B51-C555-A589DA5B98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91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DD54261-6A70-4E77-8F4C-2EE3A40C6E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4365104"/>
            <a:ext cx="5976664" cy="225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312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DD82D-A0C3-49D3-159A-A1D758C07A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088"/>
            <a:ext cx="11340000" cy="324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3BC270-9282-0752-F6D8-719E86FA630C}"/>
              </a:ext>
            </a:extLst>
          </p:cNvPr>
          <p:cNvSpPr/>
          <p:nvPr/>
        </p:nvSpPr>
        <p:spPr bwMode="white">
          <a:xfrm>
            <a:off x="10200456" y="3284984"/>
            <a:ext cx="792088" cy="86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0B43FBA-D7DC-477A-BBAF-FD298C2543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64" r="29392" b="52606"/>
          <a:stretch/>
        </p:blipFill>
        <p:spPr>
          <a:xfrm>
            <a:off x="3575720" y="4221088"/>
            <a:ext cx="2253380" cy="255968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5E4BF6F-B9D5-4DAB-AF4D-C533CCB717B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64" t="53529" r="29392"/>
          <a:stretch/>
        </p:blipFill>
        <p:spPr>
          <a:xfrm>
            <a:off x="9167704" y="4275256"/>
            <a:ext cx="2253381" cy="250982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7BF929C-D05B-42CD-80A2-73CFCC797C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58" b="52606"/>
          <a:stretch/>
        </p:blipFill>
        <p:spPr>
          <a:xfrm>
            <a:off x="936064" y="4221088"/>
            <a:ext cx="2098150" cy="2559681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887983A-125D-4FCA-A441-CC6297AE3A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29" r="72958"/>
          <a:stretch/>
        </p:blipFill>
        <p:spPr>
          <a:xfrm>
            <a:off x="6528048" y="4275256"/>
            <a:ext cx="2098150" cy="25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1499D-0AA0-12F6-9F18-5CF8FDC7B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134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8C7DD5-28FA-C33D-F0DC-9762C17326E9}"/>
              </a:ext>
            </a:extLst>
          </p:cNvPr>
          <p:cNvSpPr/>
          <p:nvPr/>
        </p:nvSpPr>
        <p:spPr bwMode="white">
          <a:xfrm>
            <a:off x="7615314" y="1425579"/>
            <a:ext cx="1114005" cy="499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E10CCE-D7DC-4B30-BC96-3D0749CEFE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55"/>
          <a:stretch/>
        </p:blipFill>
        <p:spPr>
          <a:xfrm>
            <a:off x="3260847" y="2535872"/>
            <a:ext cx="5670305" cy="260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257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2428F-7859-5FD6-58FF-41AB5682D7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8480"/>
            <a:ext cx="11340000" cy="4336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3DBCB9-CF46-ABE7-B7A8-36536A944A07}"/>
              </a:ext>
            </a:extLst>
          </p:cNvPr>
          <p:cNvSpPr/>
          <p:nvPr/>
        </p:nvSpPr>
        <p:spPr bwMode="white">
          <a:xfrm>
            <a:off x="6096000" y="4492012"/>
            <a:ext cx="3384376" cy="693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3C101E2-3385-461C-B6FD-0B78FC292A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755"/>
          <a:stretch/>
        </p:blipFill>
        <p:spPr>
          <a:xfrm>
            <a:off x="4432403" y="5301208"/>
            <a:ext cx="3195193" cy="146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79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2CCC0B-24C1-9786-892A-5F9E97A44C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9575567" cy="54979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03D63C-F05D-73E6-59CF-74CAF0AC1A97}"/>
              </a:ext>
            </a:extLst>
          </p:cNvPr>
          <p:cNvSpPr/>
          <p:nvPr/>
        </p:nvSpPr>
        <p:spPr bwMode="white">
          <a:xfrm>
            <a:off x="1916546" y="5877272"/>
            <a:ext cx="1299134" cy="73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D78BACE-0749-4411-862C-A34E706171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9" r="17755"/>
          <a:stretch/>
        </p:blipFill>
        <p:spPr>
          <a:xfrm>
            <a:off x="8976320" y="1192939"/>
            <a:ext cx="2768833" cy="3150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736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6FB73-FE02-5BE1-D7B3-0F64574909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06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EF6AEB-D8EB-FC9C-AFA3-877D84320B03}"/>
              </a:ext>
            </a:extLst>
          </p:cNvPr>
          <p:cNvSpPr/>
          <p:nvPr/>
        </p:nvSpPr>
        <p:spPr bwMode="white">
          <a:xfrm>
            <a:off x="1559496" y="5732097"/>
            <a:ext cx="2592288" cy="721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CFB576B-BB90-454D-BDA1-8AA1C579DC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9" r="17755"/>
          <a:stretch/>
        </p:blipFill>
        <p:spPr>
          <a:xfrm>
            <a:off x="10416480" y="2486770"/>
            <a:ext cx="1656184" cy="1884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5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345B3-F0F6-CF91-900B-69A52FCE4E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7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97DC1F-8617-3ABF-6442-B8863D36FA3C}"/>
              </a:ext>
            </a:extLst>
          </p:cNvPr>
          <p:cNvSpPr/>
          <p:nvPr/>
        </p:nvSpPr>
        <p:spPr bwMode="white">
          <a:xfrm>
            <a:off x="8329420" y="1528702"/>
            <a:ext cx="447506" cy="399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F68692F-B040-4430-B00F-081847A3BF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9" r="17755"/>
          <a:stretch/>
        </p:blipFill>
        <p:spPr>
          <a:xfrm>
            <a:off x="9624392" y="2492896"/>
            <a:ext cx="1931592" cy="219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031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ACD69-B553-00EB-1AD9-D83978D0FD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5FC7A5-1011-26F7-4B4F-22C347730D54}"/>
              </a:ext>
            </a:extLst>
          </p:cNvPr>
          <p:cNvSpPr/>
          <p:nvPr/>
        </p:nvSpPr>
        <p:spPr bwMode="white">
          <a:xfrm>
            <a:off x="6312024" y="3645024"/>
            <a:ext cx="86409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CD28110-5BD1-486E-81ED-A666F0756E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9" r="17755"/>
          <a:stretch/>
        </p:blipFill>
        <p:spPr>
          <a:xfrm>
            <a:off x="6312024" y="4529180"/>
            <a:ext cx="1888724" cy="214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3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B6C7E-545E-C6B1-0059-D2C7D4C2F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DF37570-5505-419F-B19E-1F29D7655E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t="22254" r="6874" b="14821"/>
          <a:stretch/>
        </p:blipFill>
        <p:spPr>
          <a:xfrm>
            <a:off x="4511824" y="4365104"/>
            <a:ext cx="3134646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833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77FFE-D804-92E4-12B9-711509ADC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8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92360B-A8B2-3A89-C38B-39BC53FA539B}"/>
              </a:ext>
            </a:extLst>
          </p:cNvPr>
          <p:cNvSpPr/>
          <p:nvPr/>
        </p:nvSpPr>
        <p:spPr bwMode="white">
          <a:xfrm>
            <a:off x="9552384" y="1224000"/>
            <a:ext cx="792087" cy="76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71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5BA36-9A17-4A08-FCEF-1430633B87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26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C72C74-C573-7C02-AFAC-D360C15CA62E}"/>
              </a:ext>
            </a:extLst>
          </p:cNvPr>
          <p:cNvSpPr/>
          <p:nvPr/>
        </p:nvSpPr>
        <p:spPr bwMode="white">
          <a:xfrm>
            <a:off x="10128448" y="2348880"/>
            <a:ext cx="7920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443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EDF91-AD3C-95DB-B9C1-A3BF74016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417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02878D-868F-6D66-EDCF-CCC0158EA7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264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1BBCDA-7122-4D54-AF3B-7DC7A71EE6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923744" y="3443329"/>
            <a:ext cx="10344512" cy="84976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8E9304-D0B1-4A0D-8116-13E2941B55E6}"/>
              </a:ext>
            </a:extLst>
          </p:cNvPr>
          <p:cNvSpPr/>
          <p:nvPr/>
        </p:nvSpPr>
        <p:spPr bwMode="white">
          <a:xfrm>
            <a:off x="10116128" y="3443329"/>
            <a:ext cx="720080" cy="84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6E7AAD0-D770-48E5-BA3C-99216B3864B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/>
        </p:blipFill>
        <p:spPr>
          <a:xfrm>
            <a:off x="4367808" y="4365104"/>
            <a:ext cx="3096344" cy="2214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29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A1B91-AD83-DCB9-17CF-82939D625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09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90CF5D-0CEC-411C-92F6-79DF68AC93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/>
          <a:stretch/>
        </p:blipFill>
        <p:spPr>
          <a:xfrm>
            <a:off x="9120336" y="2407824"/>
            <a:ext cx="2855680" cy="204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8179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3D84C-8DED-3002-D896-A408CCA0B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83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4C3AB5-0769-93EF-4756-7B82980E0FCE}"/>
              </a:ext>
            </a:extLst>
          </p:cNvPr>
          <p:cNvSpPr/>
          <p:nvPr/>
        </p:nvSpPr>
        <p:spPr bwMode="white">
          <a:xfrm>
            <a:off x="10128448" y="2348880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2CE35A0-C5F7-4FCB-A923-796582E700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8"/>
          <a:stretch/>
        </p:blipFill>
        <p:spPr>
          <a:xfrm>
            <a:off x="5951984" y="2573676"/>
            <a:ext cx="2880320" cy="294355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E336D06-1F78-499A-B154-234705CCFA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 b="83681"/>
          <a:stretch/>
        </p:blipFill>
        <p:spPr>
          <a:xfrm>
            <a:off x="911424" y="5832512"/>
            <a:ext cx="9768448" cy="83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56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2025-06-20T10:07:59Z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