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1" r:id="rId17"/>
    <p:sldId id="339" r:id="rId18"/>
    <p:sldId id="337" r:id="rId19"/>
    <p:sldId id="336" r:id="rId20"/>
    <p:sldId id="335" r:id="rId21"/>
    <p:sldId id="334" r:id="rId22"/>
    <p:sldId id="333" r:id="rId23"/>
    <p:sldId id="331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BCC5ACD-C454-4E71-8131-67E935B355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3133724"/>
            <a:ext cx="11351747" cy="6553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198AA-9EAB-7E75-0A6D-8689E49B0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0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D7FECC1-2BFD-498E-BA88-C41C5AA03D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0639" r="7509" b="23871"/>
          <a:stretch/>
        </p:blipFill>
        <p:spPr>
          <a:xfrm>
            <a:off x="4871864" y="4293096"/>
            <a:ext cx="2952328" cy="238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1955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7A436-6C37-C7BD-DD46-69CA60266F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0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6D67E-E32D-9B2D-5255-E8C681424365}"/>
              </a:ext>
            </a:extLst>
          </p:cNvPr>
          <p:cNvSpPr/>
          <p:nvPr/>
        </p:nvSpPr>
        <p:spPr bwMode="white">
          <a:xfrm>
            <a:off x="9480376" y="1224000"/>
            <a:ext cx="792087" cy="90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13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1B627-E963-46BB-E414-AEE65A1635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90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4FB71C-A8E4-463C-8C8D-2DC962C8CC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 r="65292" b="30160"/>
          <a:stretch/>
        </p:blipFill>
        <p:spPr>
          <a:xfrm>
            <a:off x="4799856" y="4590593"/>
            <a:ext cx="2592288" cy="2086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371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EA20A-0355-50B1-0F1E-E44012BBC0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CDACE-625A-07D9-0469-DB462A28772D}"/>
              </a:ext>
            </a:extLst>
          </p:cNvPr>
          <p:cNvSpPr/>
          <p:nvPr/>
        </p:nvSpPr>
        <p:spPr bwMode="white">
          <a:xfrm>
            <a:off x="3215680" y="1553923"/>
            <a:ext cx="1656184" cy="578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C2E3E6-76CB-8F21-D34E-385F85EEEC3F}"/>
              </a:ext>
            </a:extLst>
          </p:cNvPr>
          <p:cNvSpPr/>
          <p:nvPr/>
        </p:nvSpPr>
        <p:spPr bwMode="white">
          <a:xfrm>
            <a:off x="969370" y="2760303"/>
            <a:ext cx="1123526" cy="534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180D8AA-E34A-425A-82A8-A2E02B7B54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3" r="65292" b="30160"/>
          <a:stretch/>
        </p:blipFill>
        <p:spPr>
          <a:xfrm>
            <a:off x="4583832" y="3999818"/>
            <a:ext cx="3240360" cy="260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1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60270-BBB1-949E-B227-3A7E6F483E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697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6C677A-8BED-4669-84CE-F1629B985B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13223" b="30160"/>
          <a:stretch/>
        </p:blipFill>
        <p:spPr>
          <a:xfrm>
            <a:off x="4193796" y="4293096"/>
            <a:ext cx="3672408" cy="236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3335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CEEE0-627C-3B6D-8BFC-50E6DE7A9B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197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6AA8B9-A12F-A1B8-6EA6-A02769C0E998}"/>
              </a:ext>
            </a:extLst>
          </p:cNvPr>
          <p:cNvSpPr/>
          <p:nvPr/>
        </p:nvSpPr>
        <p:spPr bwMode="white">
          <a:xfrm>
            <a:off x="2135560" y="1095094"/>
            <a:ext cx="4834472" cy="82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A24978-06E4-5A02-8947-E12A452C2426}"/>
              </a:ext>
            </a:extLst>
          </p:cNvPr>
          <p:cNvSpPr/>
          <p:nvPr/>
        </p:nvSpPr>
        <p:spPr bwMode="white">
          <a:xfrm>
            <a:off x="10056440" y="1213893"/>
            <a:ext cx="936104" cy="702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87DF66-5957-2319-A86A-1EF2C59B2A60}"/>
              </a:ext>
            </a:extLst>
          </p:cNvPr>
          <p:cNvSpPr/>
          <p:nvPr/>
        </p:nvSpPr>
        <p:spPr bwMode="white">
          <a:xfrm>
            <a:off x="321914" y="2247223"/>
            <a:ext cx="5054006" cy="82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F7ED720-2246-419A-BDBF-B48BB76E82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82" r="13223" b="30160"/>
          <a:stretch/>
        </p:blipFill>
        <p:spPr>
          <a:xfrm>
            <a:off x="4193796" y="4293096"/>
            <a:ext cx="3672408" cy="2366633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AB4A6592-1EFD-4C62-AE07-CBFB09FA28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1008"/>
            <a:ext cx="11340000" cy="86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77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6812D8-415F-E309-55DA-C1528B6DA1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537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F2F086-BC7C-A954-8B21-976DE7B8A2D6}"/>
              </a:ext>
            </a:extLst>
          </p:cNvPr>
          <p:cNvSpPr/>
          <p:nvPr/>
        </p:nvSpPr>
        <p:spPr bwMode="white">
          <a:xfrm>
            <a:off x="3791744" y="3353104"/>
            <a:ext cx="936104" cy="71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C14D51-2B27-04A2-0577-F88E1200F3B0}"/>
              </a:ext>
            </a:extLst>
          </p:cNvPr>
          <p:cNvSpPr/>
          <p:nvPr/>
        </p:nvSpPr>
        <p:spPr bwMode="white">
          <a:xfrm>
            <a:off x="2567608" y="4485146"/>
            <a:ext cx="1656183" cy="71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835A88-404F-57D6-851B-65A869E62B0B}"/>
              </a:ext>
            </a:extLst>
          </p:cNvPr>
          <p:cNvSpPr/>
          <p:nvPr/>
        </p:nvSpPr>
        <p:spPr bwMode="white">
          <a:xfrm>
            <a:off x="1415480" y="5646924"/>
            <a:ext cx="1296143" cy="72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EBD26FD-6B0C-4F38-ADBC-E27831ADDF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5807968" y="5229200"/>
            <a:ext cx="4248472" cy="153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884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800863-3CCB-DC30-8EA7-F7787CF9A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2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5C898C-D6AB-4A58-A6BD-BDC4BF99FB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/>
        </p:blipFill>
        <p:spPr>
          <a:xfrm>
            <a:off x="5735960" y="4294650"/>
            <a:ext cx="2016224" cy="234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6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8B8CD-DF66-6E3B-34B3-82FB93082E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C7EA51-E59A-D2F6-3E43-4EBACCC663B3}"/>
              </a:ext>
            </a:extLst>
          </p:cNvPr>
          <p:cNvSpPr/>
          <p:nvPr/>
        </p:nvSpPr>
        <p:spPr bwMode="white">
          <a:xfrm>
            <a:off x="7464152" y="2376151"/>
            <a:ext cx="3672408" cy="76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E70FFE-18A8-F407-960F-F0F72473405E}"/>
              </a:ext>
            </a:extLst>
          </p:cNvPr>
          <p:cNvSpPr/>
          <p:nvPr/>
        </p:nvSpPr>
        <p:spPr bwMode="white">
          <a:xfrm>
            <a:off x="1207405" y="3743597"/>
            <a:ext cx="1761460" cy="53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0CE8BF5-3F6F-488A-A81D-F9729BD1A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2" r="42434"/>
          <a:stretch/>
        </p:blipFill>
        <p:spPr>
          <a:xfrm>
            <a:off x="4630637" y="3743597"/>
            <a:ext cx="2930726" cy="2691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41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13C28-B7EA-1D01-9671-6FC76059F4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50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17A2FD4-6D76-426C-9A10-32688BBBE8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/>
        </p:blipFill>
        <p:spPr>
          <a:xfrm>
            <a:off x="6030000" y="4251438"/>
            <a:ext cx="2126554" cy="2475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670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D88210-A090-4D29-18D8-3524A4F34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5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75425C-81E0-4012-D21A-6B20856AF2F0}"/>
              </a:ext>
            </a:extLst>
          </p:cNvPr>
          <p:cNvSpPr/>
          <p:nvPr/>
        </p:nvSpPr>
        <p:spPr bwMode="white">
          <a:xfrm>
            <a:off x="10357481" y="2577433"/>
            <a:ext cx="361813" cy="40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E212C-6B02-175C-A0DE-D9B548B1F9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1775520" y="1224000"/>
            <a:ext cx="8904352" cy="509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4588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E4344-437E-67F9-9EC5-B55BAFDF2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B8524-2B98-3751-3829-04BC64C5D10F}"/>
              </a:ext>
            </a:extLst>
          </p:cNvPr>
          <p:cNvSpPr/>
          <p:nvPr/>
        </p:nvSpPr>
        <p:spPr bwMode="white">
          <a:xfrm>
            <a:off x="4007768" y="2358892"/>
            <a:ext cx="1368152" cy="710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F9FD101-8201-475E-8973-A8558886A2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911424" y="3249133"/>
            <a:ext cx="5976664" cy="342022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60950AC-B813-4644-AA19-24599BCCEE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6" r="10684"/>
          <a:stretch/>
        </p:blipFill>
        <p:spPr>
          <a:xfrm>
            <a:off x="7223488" y="3068960"/>
            <a:ext cx="36004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211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3DC44-2550-2214-A550-A76A18664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30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0DF653-31B0-41D8-8281-29A6645816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31177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833B8D-0715-4AB0-A41E-A350FA119157}"/>
              </a:ext>
            </a:extLst>
          </p:cNvPr>
          <p:cNvSpPr/>
          <p:nvPr/>
        </p:nvSpPr>
        <p:spPr bwMode="white">
          <a:xfrm>
            <a:off x="3073602" y="2472827"/>
            <a:ext cx="3465793" cy="53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BCCA8A-EBA3-428D-9112-1DD5850044D4}"/>
              </a:ext>
            </a:extLst>
          </p:cNvPr>
          <p:cNvSpPr/>
          <p:nvPr/>
        </p:nvSpPr>
        <p:spPr bwMode="white">
          <a:xfrm>
            <a:off x="1550176" y="4751563"/>
            <a:ext cx="3541964" cy="53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B8A10BF-D0E7-4B5A-AE99-3052BDBCA6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6539395" y="4438466"/>
            <a:ext cx="402656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62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4E215-C299-AA6A-8358-E714F4D0C4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62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3CE07F-D537-46ED-B6A8-82C1E52889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/>
        </p:blipFill>
        <p:spPr>
          <a:xfrm>
            <a:off x="3215680" y="3457165"/>
            <a:ext cx="6246368" cy="314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1793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701D6D-B291-DFE8-6331-3536450517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5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26C9AC-0719-4AB6-AE24-6F297D4945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/>
          <a:stretch/>
        </p:blipFill>
        <p:spPr>
          <a:xfrm>
            <a:off x="3935760" y="4437112"/>
            <a:ext cx="4320480" cy="217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144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51A11-0042-5CF3-8794-9CF845F3378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55"/>
          <a:stretch/>
        </p:blipFill>
        <p:spPr>
          <a:xfrm>
            <a:off x="360000" y="4725144"/>
            <a:ext cx="11340000" cy="20076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B743EF-976D-9A7E-C507-46533BEB2821}"/>
              </a:ext>
            </a:extLst>
          </p:cNvPr>
          <p:cNvSpPr/>
          <p:nvPr/>
        </p:nvSpPr>
        <p:spPr bwMode="white">
          <a:xfrm>
            <a:off x="3768664" y="5036344"/>
            <a:ext cx="323727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08F9AD-AD71-4D3E-BE07-3865D8C6F1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6" r="22113"/>
          <a:stretch/>
        </p:blipFill>
        <p:spPr>
          <a:xfrm>
            <a:off x="6456040" y="1224001"/>
            <a:ext cx="3384376" cy="338056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AA702FD-DE30-4F92-9B5C-BF91785B2C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35137"/>
          <a:stretch/>
        </p:blipFill>
        <p:spPr>
          <a:xfrm>
            <a:off x="360000" y="1224001"/>
            <a:ext cx="5159936" cy="35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39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3BDB5-6D9A-FE6F-3416-8477845A33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1512128" y="1224000"/>
            <a:ext cx="9264392" cy="3574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9C8A64-D173-84DF-123A-D5A68AFCF59E}"/>
              </a:ext>
            </a:extLst>
          </p:cNvPr>
          <p:cNvSpPr/>
          <p:nvPr/>
        </p:nvSpPr>
        <p:spPr bwMode="white">
          <a:xfrm>
            <a:off x="3254546" y="3950444"/>
            <a:ext cx="923576" cy="4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B13E3E-494F-456D-B8B3-D99E0AB9CC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10048" b="35137"/>
          <a:stretch/>
        </p:blipFill>
        <p:spPr>
          <a:xfrm>
            <a:off x="6023992" y="3852969"/>
            <a:ext cx="3802743" cy="2816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43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7A871-4E6B-9973-EDA0-FBE6B37706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67" b="35426"/>
          <a:stretch/>
        </p:blipFill>
        <p:spPr>
          <a:xfrm>
            <a:off x="1271464" y="836712"/>
            <a:ext cx="8688328" cy="37891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240440-AA78-4E00-97DF-F6A2F38196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01"/>
          <a:stretch/>
        </p:blipFill>
        <p:spPr>
          <a:xfrm>
            <a:off x="1127448" y="4797152"/>
            <a:ext cx="8280920" cy="17182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191DEC-BFD9-49F7-AE80-64E96661836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220"/>
          <a:stretch/>
        </p:blipFill>
        <p:spPr>
          <a:xfrm>
            <a:off x="8328248" y="4077072"/>
            <a:ext cx="2448272" cy="2614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9127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7ADC1-BB09-5644-AE76-D74434262D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75D7E-B59E-9EC1-E22F-5A4AA56C34B4}"/>
              </a:ext>
            </a:extLst>
          </p:cNvPr>
          <p:cNvSpPr/>
          <p:nvPr/>
        </p:nvSpPr>
        <p:spPr bwMode="white">
          <a:xfrm>
            <a:off x="1559496" y="4581500"/>
            <a:ext cx="1728191" cy="719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20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0A380-A4A5-A009-EEBB-0A7B5F0A2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1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23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995F2-67F9-B569-10EB-164EE3535E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105"/>
          <a:stretch/>
        </p:blipFill>
        <p:spPr>
          <a:xfrm>
            <a:off x="360000" y="1196752"/>
            <a:ext cx="10606478" cy="19889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C124C-AF15-8845-F1EC-4ECB7B881972}"/>
              </a:ext>
            </a:extLst>
          </p:cNvPr>
          <p:cNvSpPr/>
          <p:nvPr/>
        </p:nvSpPr>
        <p:spPr bwMode="white">
          <a:xfrm>
            <a:off x="9480376" y="2276872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8E4513B-C092-4ACC-AD0E-2D3152395A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/>
          <a:stretch/>
        </p:blipFill>
        <p:spPr>
          <a:xfrm>
            <a:off x="360000" y="3068960"/>
            <a:ext cx="10606478" cy="366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99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305D4-A08D-B95D-AE0F-687A75E71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885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D30F9-BC8C-26AD-9C9C-4850C2836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8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21FD5F-633F-B7DB-AB75-2F26263E98C1}"/>
              </a:ext>
            </a:extLst>
          </p:cNvPr>
          <p:cNvSpPr/>
          <p:nvPr/>
        </p:nvSpPr>
        <p:spPr bwMode="white">
          <a:xfrm>
            <a:off x="10200456" y="4869160"/>
            <a:ext cx="7920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899D0F-051F-46F1-9FDE-6B053868F1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b="27294"/>
          <a:stretch/>
        </p:blipFill>
        <p:spPr>
          <a:xfrm>
            <a:off x="5735960" y="4640618"/>
            <a:ext cx="2847811" cy="194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0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2C4BF-5056-A90B-7953-106E630C9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27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72D788-E3DE-E114-DACD-57CC010C2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21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5B8F77-C7D0-A925-3E01-2A8310AEA40B}"/>
              </a:ext>
            </a:extLst>
          </p:cNvPr>
          <p:cNvSpPr/>
          <p:nvPr/>
        </p:nvSpPr>
        <p:spPr bwMode="white">
          <a:xfrm>
            <a:off x="10200456" y="4553880"/>
            <a:ext cx="792087" cy="78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7F85BD-2260-41E7-825A-713E62DF1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24" b="35426"/>
          <a:stretch/>
        </p:blipFill>
        <p:spPr>
          <a:xfrm>
            <a:off x="2927649" y="4424167"/>
            <a:ext cx="6264696" cy="2368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3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A15BC-73E4-3D06-1745-5E1A21D393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55"/>
          <a:stretch/>
        </p:blipFill>
        <p:spPr>
          <a:xfrm>
            <a:off x="360000" y="4365104"/>
            <a:ext cx="11077639" cy="18628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6AE808-F8A0-4FEC-8D3C-BD8641ACF3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426"/>
          <a:stretch/>
        </p:blipFill>
        <p:spPr>
          <a:xfrm>
            <a:off x="1787840" y="1196752"/>
            <a:ext cx="8616320" cy="2947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3667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2025-06-20T09:24:29Z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