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57" r:id="rId4"/>
    <p:sldId id="355" r:id="rId5"/>
    <p:sldId id="354" r:id="rId6"/>
    <p:sldId id="353" r:id="rId7"/>
    <p:sldId id="352" r:id="rId8"/>
    <p:sldId id="351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0" r:id="rId27"/>
    <p:sldId id="329" r:id="rId28"/>
    <p:sldId id="327" r:id="rId29"/>
    <p:sldId id="326" r:id="rId30"/>
    <p:sldId id="325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21" autoAdjust="0"/>
    <p:restoredTop sz="94660"/>
  </p:normalViewPr>
  <p:slideViewPr>
    <p:cSldViewPr showGuides="1">
      <p:cViewPr varScale="1">
        <p:scale>
          <a:sx n="64" d="100"/>
          <a:sy n="64" d="100"/>
        </p:scale>
        <p:origin x="594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EEA5FFC-C418-4175-BFF8-DF4DF2C78A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0837" y="2890837"/>
            <a:ext cx="6410325" cy="1076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983E89-8DDE-C95F-36A2-11F20D0BB8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85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AB95A7-2AD6-8060-79DB-DDE812542217}"/>
              </a:ext>
            </a:extLst>
          </p:cNvPr>
          <p:cNvSpPr/>
          <p:nvPr/>
        </p:nvSpPr>
        <p:spPr bwMode="white">
          <a:xfrm>
            <a:off x="6960096" y="2060848"/>
            <a:ext cx="3168352" cy="797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78F6A71-D8AA-40D4-92D7-AA216766C43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8" b="5437"/>
          <a:stretch/>
        </p:blipFill>
        <p:spPr>
          <a:xfrm>
            <a:off x="6905598" y="3574460"/>
            <a:ext cx="3672408" cy="2160216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CC4F21A1-3B5F-488A-B27F-3D4A4CDE7F8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3192557"/>
            <a:ext cx="5472608" cy="2849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175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516211-6745-CEC4-C2B6-2A3E5CE949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29722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B38EF6-72D4-2FAB-7BD9-C4344449EFF0}"/>
              </a:ext>
            </a:extLst>
          </p:cNvPr>
          <p:cNvSpPr/>
          <p:nvPr/>
        </p:nvSpPr>
        <p:spPr bwMode="white">
          <a:xfrm>
            <a:off x="5101662" y="1343851"/>
            <a:ext cx="1085440" cy="419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D68BFB5-676C-4B95-B946-49ABF614403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8" b="5437"/>
          <a:stretch/>
        </p:blipFill>
        <p:spPr>
          <a:xfrm>
            <a:off x="6905598" y="4242951"/>
            <a:ext cx="3672408" cy="2160216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A78D4F6E-EEB1-443E-84E6-015B659731D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3861048"/>
            <a:ext cx="5472608" cy="2849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88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E24927-08B1-E5E8-AC70-7F38B520E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30110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566F2B-44FD-F442-DA1E-AF5A8D9A6E36}"/>
              </a:ext>
            </a:extLst>
          </p:cNvPr>
          <p:cNvSpPr/>
          <p:nvPr/>
        </p:nvSpPr>
        <p:spPr bwMode="white">
          <a:xfrm>
            <a:off x="3378287" y="3253859"/>
            <a:ext cx="2199445" cy="514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3AAF643-B71A-43B8-A2F6-AFBABC5BF1A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8" b="5437"/>
          <a:stretch/>
        </p:blipFill>
        <p:spPr>
          <a:xfrm>
            <a:off x="6905598" y="4242951"/>
            <a:ext cx="3672408" cy="2160216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EF4627D8-7546-4D55-B8C3-91915206102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3861048"/>
            <a:ext cx="5472608" cy="2849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489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BCAC0B-F7BE-FF50-12C1-2D8E2DCA2B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30776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A09B38-78C7-F099-A742-7FB835634D52}"/>
              </a:ext>
            </a:extLst>
          </p:cNvPr>
          <p:cNvSpPr/>
          <p:nvPr/>
        </p:nvSpPr>
        <p:spPr bwMode="white">
          <a:xfrm>
            <a:off x="8184232" y="3146901"/>
            <a:ext cx="1008111" cy="642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01CC202-A3AC-4A84-BAD4-9A737DE1071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8" b="5437"/>
          <a:stretch/>
        </p:blipFill>
        <p:spPr>
          <a:xfrm>
            <a:off x="6905598" y="4242951"/>
            <a:ext cx="3672408" cy="2160216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B8D74D0A-86C7-4412-80FA-AB18C106CF9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3861048"/>
            <a:ext cx="5472608" cy="2849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191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25F9AB-DB4D-F83C-C4D2-44C2AF9FE0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45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F6DAE8-F246-5DF0-92D2-8A54119E28D1}"/>
              </a:ext>
            </a:extLst>
          </p:cNvPr>
          <p:cNvSpPr/>
          <p:nvPr/>
        </p:nvSpPr>
        <p:spPr bwMode="white">
          <a:xfrm>
            <a:off x="5735960" y="4437112"/>
            <a:ext cx="2016224" cy="634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810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C04D6A-2E59-2E13-623B-E0BB1B1261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98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1C1802-818B-74F5-95DE-561E2818EFF3}"/>
              </a:ext>
            </a:extLst>
          </p:cNvPr>
          <p:cNvSpPr/>
          <p:nvPr/>
        </p:nvSpPr>
        <p:spPr bwMode="white">
          <a:xfrm>
            <a:off x="931284" y="2472543"/>
            <a:ext cx="1104483" cy="467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982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D3AE31-CC21-9085-AC10-C518BD0A81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71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B9640F-38DD-6A67-6628-B86911F61DE2}"/>
              </a:ext>
            </a:extLst>
          </p:cNvPr>
          <p:cNvSpPr/>
          <p:nvPr/>
        </p:nvSpPr>
        <p:spPr bwMode="white">
          <a:xfrm>
            <a:off x="10200456" y="3284984"/>
            <a:ext cx="792088" cy="86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226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C1CF6C-656B-C157-6DB0-8A50B7AB8F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191310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D7B4F74-6B4E-496C-AA09-82BAD05E3C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99325"/>
            <a:ext cx="11340000" cy="3642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87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16F4C8-6664-97D1-C54B-FC31C10A3C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3722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FB2FE639-78F1-4620-8D4F-6818F61A3F8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2" t="22447"/>
          <a:stretch/>
        </p:blipFill>
        <p:spPr>
          <a:xfrm>
            <a:off x="4943872" y="4571265"/>
            <a:ext cx="2685375" cy="2125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987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003C23-7D53-5BE0-766E-5EFDB70B9D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05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03229B-AF1A-3EF7-1454-36C254B87931}"/>
              </a:ext>
            </a:extLst>
          </p:cNvPr>
          <p:cNvSpPr/>
          <p:nvPr/>
        </p:nvSpPr>
        <p:spPr bwMode="white">
          <a:xfrm>
            <a:off x="9552384" y="1224000"/>
            <a:ext cx="864095" cy="764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3381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3203F9-FD82-D793-2900-19137BD412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510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E4BE31-F098-CA79-BBFB-A73D5778CB77}"/>
              </a:ext>
            </a:extLst>
          </p:cNvPr>
          <p:cNvSpPr/>
          <p:nvPr/>
        </p:nvSpPr>
        <p:spPr bwMode="white">
          <a:xfrm>
            <a:off x="4871864" y="2636912"/>
            <a:ext cx="6930288" cy="805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33A6A6E-7F61-CFF4-ADD8-63C91BF26A47}"/>
              </a:ext>
            </a:extLst>
          </p:cNvPr>
          <p:cNvSpPr/>
          <p:nvPr/>
        </p:nvSpPr>
        <p:spPr bwMode="white">
          <a:xfrm>
            <a:off x="997934" y="3958000"/>
            <a:ext cx="457027" cy="361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EB54E6F-118C-9812-8B08-6FF332F06B1D}"/>
              </a:ext>
            </a:extLst>
          </p:cNvPr>
          <p:cNvSpPr/>
          <p:nvPr/>
        </p:nvSpPr>
        <p:spPr bwMode="white">
          <a:xfrm>
            <a:off x="4439816" y="3796047"/>
            <a:ext cx="1440160" cy="641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EB082A5-5EFB-7D99-C733-AC3CCEA0422E}"/>
              </a:ext>
            </a:extLst>
          </p:cNvPr>
          <p:cNvSpPr/>
          <p:nvPr/>
        </p:nvSpPr>
        <p:spPr bwMode="white">
          <a:xfrm>
            <a:off x="8281813" y="3881791"/>
            <a:ext cx="542720" cy="476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41FC6ED-C48F-B1BF-3D61-FC7FDF7502E6}"/>
              </a:ext>
            </a:extLst>
          </p:cNvPr>
          <p:cNvSpPr/>
          <p:nvPr/>
        </p:nvSpPr>
        <p:spPr bwMode="white">
          <a:xfrm>
            <a:off x="1483526" y="4910614"/>
            <a:ext cx="466549" cy="39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7398BEF-262E-A3B6-2EE1-BCB2118BCDF9}"/>
              </a:ext>
            </a:extLst>
          </p:cNvPr>
          <p:cNvSpPr/>
          <p:nvPr/>
        </p:nvSpPr>
        <p:spPr bwMode="white">
          <a:xfrm>
            <a:off x="5444433" y="4853457"/>
            <a:ext cx="723627" cy="428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5FD7F5F-03B1-46C7-4B7C-960DAC65D9D9}"/>
              </a:ext>
            </a:extLst>
          </p:cNvPr>
          <p:cNvSpPr/>
          <p:nvPr/>
        </p:nvSpPr>
        <p:spPr bwMode="white">
          <a:xfrm>
            <a:off x="9443425" y="4853457"/>
            <a:ext cx="733148" cy="428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086C3E0-CEF5-FACB-05A6-11E3BB437E3E}"/>
              </a:ext>
            </a:extLst>
          </p:cNvPr>
          <p:cNvSpPr/>
          <p:nvPr/>
        </p:nvSpPr>
        <p:spPr bwMode="white">
          <a:xfrm>
            <a:off x="6986901" y="5929910"/>
            <a:ext cx="1199697" cy="285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A73E90-9946-8FBE-743C-6D39B6D5A4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4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4050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E79E2F-7870-939B-6DF3-B9FFD77EA4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02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CFFD93-E28C-6387-582C-BD3CB3E42D7E}"/>
              </a:ext>
            </a:extLst>
          </p:cNvPr>
          <p:cNvSpPr/>
          <p:nvPr/>
        </p:nvSpPr>
        <p:spPr bwMode="white">
          <a:xfrm>
            <a:off x="9833803" y="1529206"/>
            <a:ext cx="333249" cy="391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28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5ABFDE-C073-7B6A-7AC3-27A9C60B4F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89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359FE5-1BF9-1005-2FCA-80D41782AC1A}"/>
              </a:ext>
            </a:extLst>
          </p:cNvPr>
          <p:cNvSpPr/>
          <p:nvPr/>
        </p:nvSpPr>
        <p:spPr bwMode="white">
          <a:xfrm>
            <a:off x="10272464" y="4149080"/>
            <a:ext cx="720080" cy="843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D15A327-C084-486F-A452-FD6E9B5FB5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67" r="6873" b="65037"/>
          <a:stretch/>
        </p:blipFill>
        <p:spPr>
          <a:xfrm>
            <a:off x="4079776" y="5157192"/>
            <a:ext cx="4032448" cy="1340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265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1EC55E-BBE0-A77B-584D-9344DEC4CC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5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0447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424881-6CF4-ECA5-238A-CB94644778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4600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59EE3E-7244-8B6A-9AF7-EFE72E1FB2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934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F52578-1A7E-4F83-A7BC-D3683E5D556C}"/>
              </a:ext>
            </a:extLst>
          </p:cNvPr>
          <p:cNvSpPr/>
          <p:nvPr/>
        </p:nvSpPr>
        <p:spPr bwMode="white">
          <a:xfrm>
            <a:off x="9624392" y="1340768"/>
            <a:ext cx="720080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527D4B2-1507-494A-ABBF-05A585997A3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84"/>
          <a:stretch/>
        </p:blipFill>
        <p:spPr>
          <a:xfrm>
            <a:off x="360000" y="3384240"/>
            <a:ext cx="11340000" cy="2709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914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B8057E-D64E-71DE-E63A-D48B0BA31D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56284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CAA89B-A587-A9B1-42C5-0B9CB05D8C86}"/>
              </a:ext>
            </a:extLst>
          </p:cNvPr>
          <p:cNvSpPr/>
          <p:nvPr/>
        </p:nvSpPr>
        <p:spPr bwMode="white">
          <a:xfrm>
            <a:off x="5834811" y="4157409"/>
            <a:ext cx="2304181" cy="514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AD80C9-2EEC-A733-938D-C444D76B39E3}"/>
              </a:ext>
            </a:extLst>
          </p:cNvPr>
          <p:cNvSpPr/>
          <p:nvPr/>
        </p:nvSpPr>
        <p:spPr bwMode="white">
          <a:xfrm>
            <a:off x="4101914" y="5176427"/>
            <a:ext cx="1094962" cy="438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540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506530-F454-9812-A812-FCAC64F8F0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28"/>
            <a:ext cx="11340000" cy="48243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25F45A-4C5E-E4E9-7210-E71844D9A2FC}"/>
              </a:ext>
            </a:extLst>
          </p:cNvPr>
          <p:cNvSpPr/>
          <p:nvPr/>
        </p:nvSpPr>
        <p:spPr bwMode="white">
          <a:xfrm>
            <a:off x="1703512" y="4985928"/>
            <a:ext cx="1440160" cy="657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0D75AFE-D454-4A9C-BD68-64D9DF84E02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 b="22483"/>
          <a:stretch/>
        </p:blipFill>
        <p:spPr>
          <a:xfrm>
            <a:off x="5231904" y="5557734"/>
            <a:ext cx="1970859" cy="1111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452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F7FED3-9C20-6241-2E11-518B1FA264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1228"/>
            <a:ext cx="11340000" cy="473562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B0CFB9-1627-AB37-002D-57FBF6B4288D}"/>
              </a:ext>
            </a:extLst>
          </p:cNvPr>
          <p:cNvSpPr/>
          <p:nvPr/>
        </p:nvSpPr>
        <p:spPr bwMode="white">
          <a:xfrm>
            <a:off x="3791744" y="2996952"/>
            <a:ext cx="1656183" cy="694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6AB3A3-00D0-484A-9C3A-F1CBCEF0F746}"/>
              </a:ext>
            </a:extLst>
          </p:cNvPr>
          <p:cNvSpPr/>
          <p:nvPr/>
        </p:nvSpPr>
        <p:spPr bwMode="white">
          <a:xfrm>
            <a:off x="6096000" y="4005065"/>
            <a:ext cx="172819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A96028CC-B686-440F-9482-4C6D52E359C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7" r="9414" b="22483"/>
          <a:stretch/>
        </p:blipFill>
        <p:spPr>
          <a:xfrm>
            <a:off x="9017269" y="4797152"/>
            <a:ext cx="2335315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114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6A2453-C08D-3FF7-107E-646172024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5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3228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0F5E23-E1AF-D05F-5C29-8FA6F9AD2C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28970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D8BE02-B98F-1FF7-70DE-2A903AE64DF4}"/>
              </a:ext>
            </a:extLst>
          </p:cNvPr>
          <p:cNvSpPr/>
          <p:nvPr/>
        </p:nvSpPr>
        <p:spPr bwMode="white">
          <a:xfrm>
            <a:off x="4254256" y="2224909"/>
            <a:ext cx="1123526" cy="495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6FE708-7D31-066E-B5F2-2C7BF2C5105E}"/>
              </a:ext>
            </a:extLst>
          </p:cNvPr>
          <p:cNvSpPr/>
          <p:nvPr/>
        </p:nvSpPr>
        <p:spPr bwMode="white">
          <a:xfrm>
            <a:off x="6844080" y="2138826"/>
            <a:ext cx="1075919" cy="614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2D6E0B-63CF-16E0-6A1F-3C280E8641D2}"/>
              </a:ext>
            </a:extLst>
          </p:cNvPr>
          <p:cNvSpPr/>
          <p:nvPr/>
        </p:nvSpPr>
        <p:spPr bwMode="white">
          <a:xfrm>
            <a:off x="9662418" y="2234439"/>
            <a:ext cx="1656725" cy="505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DECC30-785D-0E6F-A4B5-600DF2B2A254}"/>
              </a:ext>
            </a:extLst>
          </p:cNvPr>
          <p:cNvSpPr/>
          <p:nvPr/>
        </p:nvSpPr>
        <p:spPr bwMode="white">
          <a:xfrm>
            <a:off x="912241" y="3206486"/>
            <a:ext cx="533198" cy="43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2DED18A7-3E6D-413B-BCEC-522CBF5E0B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89048"/>
            <a:ext cx="11340000" cy="289708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411AB44-AEAD-486F-9B2E-BCD6B40F85BC}"/>
              </a:ext>
            </a:extLst>
          </p:cNvPr>
          <p:cNvSpPr/>
          <p:nvPr/>
        </p:nvSpPr>
        <p:spPr bwMode="white">
          <a:xfrm>
            <a:off x="7301108" y="4079645"/>
            <a:ext cx="1133047" cy="495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0EFDC32-AB5C-4F5E-BB55-D18187546D9A}"/>
              </a:ext>
            </a:extLst>
          </p:cNvPr>
          <p:cNvSpPr/>
          <p:nvPr/>
        </p:nvSpPr>
        <p:spPr bwMode="white">
          <a:xfrm>
            <a:off x="10252745" y="4089175"/>
            <a:ext cx="1123526" cy="486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D32F8A4-15E3-4DC7-B14F-009F4572B786}"/>
              </a:ext>
            </a:extLst>
          </p:cNvPr>
          <p:cNvSpPr/>
          <p:nvPr/>
        </p:nvSpPr>
        <p:spPr bwMode="white">
          <a:xfrm>
            <a:off x="921763" y="5051692"/>
            <a:ext cx="571284" cy="476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43A9330-4472-4F1C-AD7E-892D409F04A8}"/>
              </a:ext>
            </a:extLst>
          </p:cNvPr>
          <p:cNvSpPr/>
          <p:nvPr/>
        </p:nvSpPr>
        <p:spPr bwMode="white">
          <a:xfrm>
            <a:off x="2102418" y="6004679"/>
            <a:ext cx="2132795" cy="457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708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7261C4-E0DD-2986-87CA-99AAE7AC9F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79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483626-6811-550F-9D69-43D59A750033}"/>
              </a:ext>
            </a:extLst>
          </p:cNvPr>
          <p:cNvSpPr/>
          <p:nvPr/>
        </p:nvSpPr>
        <p:spPr bwMode="white">
          <a:xfrm>
            <a:off x="695400" y="3140968"/>
            <a:ext cx="1512168" cy="712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B74E59-0431-CEB4-E2F0-07997EE591A8}"/>
              </a:ext>
            </a:extLst>
          </p:cNvPr>
          <p:cNvSpPr/>
          <p:nvPr/>
        </p:nvSpPr>
        <p:spPr bwMode="white">
          <a:xfrm>
            <a:off x="4655840" y="3140967"/>
            <a:ext cx="1656184" cy="712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9688D5F-D23C-22BE-E043-67EAB744C778}"/>
              </a:ext>
            </a:extLst>
          </p:cNvPr>
          <p:cNvSpPr/>
          <p:nvPr/>
        </p:nvSpPr>
        <p:spPr bwMode="white">
          <a:xfrm>
            <a:off x="514078" y="4157077"/>
            <a:ext cx="1693490" cy="712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C23A1641-56E2-4E3B-92EA-14986C26605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07" t="32425" b="19532"/>
          <a:stretch/>
        </p:blipFill>
        <p:spPr>
          <a:xfrm>
            <a:off x="7392144" y="5128343"/>
            <a:ext cx="2016023" cy="1647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022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5AF578-1570-334E-B738-297B18F598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359170"/>
            <a:ext cx="11340000" cy="2726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7882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304EFD-B281-4FA0-29BB-F0AFACE81C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81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936A70-91E0-7553-B650-B4F59B303BF9}"/>
              </a:ext>
            </a:extLst>
          </p:cNvPr>
          <p:cNvSpPr/>
          <p:nvPr/>
        </p:nvSpPr>
        <p:spPr bwMode="white">
          <a:xfrm>
            <a:off x="10128448" y="1224000"/>
            <a:ext cx="720080" cy="76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6141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BDB49F-37A8-A381-885D-3DFA61C4DF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08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24DCB4-7F12-7780-27B3-C5E09F023540}"/>
              </a:ext>
            </a:extLst>
          </p:cNvPr>
          <p:cNvSpPr/>
          <p:nvPr/>
        </p:nvSpPr>
        <p:spPr bwMode="white">
          <a:xfrm>
            <a:off x="1464483" y="2376540"/>
            <a:ext cx="1923324" cy="42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503020-DCA9-05DB-309A-2763D24F02D0}"/>
              </a:ext>
            </a:extLst>
          </p:cNvPr>
          <p:cNvSpPr/>
          <p:nvPr/>
        </p:nvSpPr>
        <p:spPr bwMode="white">
          <a:xfrm>
            <a:off x="4787455" y="3414779"/>
            <a:ext cx="875969" cy="39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21C0BF-A0F3-5455-7D67-EC278C1A0F10}"/>
              </a:ext>
            </a:extLst>
          </p:cNvPr>
          <p:cNvSpPr/>
          <p:nvPr/>
        </p:nvSpPr>
        <p:spPr bwMode="white">
          <a:xfrm>
            <a:off x="7681964" y="3367154"/>
            <a:ext cx="1923324" cy="43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028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DFC609-8DCC-DEED-8C9E-CC860ED81F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554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79E4791-F759-44A4-B4BE-356C1BB40D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8" b="5437"/>
          <a:stretch/>
        </p:blipFill>
        <p:spPr>
          <a:xfrm>
            <a:off x="6816080" y="4293096"/>
            <a:ext cx="4039695" cy="2376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0553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94FC28-3B5A-CD40-CBB6-99137694DD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268760"/>
            <a:ext cx="10056480" cy="5236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2555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5E13E7-A3B7-887C-84A7-34A1AA4F5B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215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C48566-D71A-A8EF-E881-2C9D3BAF8DA9}"/>
              </a:ext>
            </a:extLst>
          </p:cNvPr>
          <p:cNvSpPr/>
          <p:nvPr/>
        </p:nvSpPr>
        <p:spPr bwMode="white">
          <a:xfrm>
            <a:off x="5519936" y="1207427"/>
            <a:ext cx="2808311" cy="70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B2CA75-317B-CCF8-7E25-072A7D90006A}"/>
              </a:ext>
            </a:extLst>
          </p:cNvPr>
          <p:cNvSpPr/>
          <p:nvPr/>
        </p:nvSpPr>
        <p:spPr bwMode="white">
          <a:xfrm>
            <a:off x="9671939" y="2368032"/>
            <a:ext cx="1133047" cy="495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329AA19-4194-0499-9134-5E9EDA118C80}"/>
              </a:ext>
            </a:extLst>
          </p:cNvPr>
          <p:cNvSpPr/>
          <p:nvPr/>
        </p:nvSpPr>
        <p:spPr bwMode="white">
          <a:xfrm>
            <a:off x="1188362" y="3378593"/>
            <a:ext cx="523677" cy="457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AE4ADA20-B309-4C85-AA5D-39471672229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8" b="5437"/>
          <a:stretch/>
        </p:blipFill>
        <p:spPr>
          <a:xfrm>
            <a:off x="8057727" y="4007811"/>
            <a:ext cx="3672408" cy="2160216"/>
          </a:xfrm>
          <a:prstGeom prst="rect">
            <a:avLst/>
          </a:prstGeom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BC020CAE-24AB-48E8-9897-4D58A9CCB8C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7" y="3625908"/>
            <a:ext cx="5472608" cy="2849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143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2025-06-22T03:12:52Z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