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5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13CA612-CC04-4A8D-9B8A-8D025DBEF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3019425"/>
            <a:ext cx="117252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DAB03-6FA0-CBBC-65FA-8DFA6E431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34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72ACA-B62E-E790-1FE7-0844ED46CAA9}"/>
              </a:ext>
            </a:extLst>
          </p:cNvPr>
          <p:cNvSpPr/>
          <p:nvPr/>
        </p:nvSpPr>
        <p:spPr bwMode="white">
          <a:xfrm>
            <a:off x="9767153" y="2281066"/>
            <a:ext cx="418942" cy="36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88AE7-5E0E-373E-280E-D9CBCBE57698}"/>
              </a:ext>
            </a:extLst>
          </p:cNvPr>
          <p:cNvSpPr/>
          <p:nvPr/>
        </p:nvSpPr>
        <p:spPr bwMode="white">
          <a:xfrm>
            <a:off x="9767153" y="4080935"/>
            <a:ext cx="418942" cy="37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A25CBF-61F3-0BDC-5214-DA4E4103E255}"/>
              </a:ext>
            </a:extLst>
          </p:cNvPr>
          <p:cNvSpPr/>
          <p:nvPr/>
        </p:nvSpPr>
        <p:spPr bwMode="white">
          <a:xfrm>
            <a:off x="9757632" y="5899850"/>
            <a:ext cx="428463" cy="36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71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66328-EDB8-D0D7-7E82-2A9D69C1D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26506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37BEA-5396-544B-E747-D3150C73FEF7}"/>
              </a:ext>
            </a:extLst>
          </p:cNvPr>
          <p:cNvSpPr/>
          <p:nvPr/>
        </p:nvSpPr>
        <p:spPr bwMode="white">
          <a:xfrm>
            <a:off x="10433652" y="3430559"/>
            <a:ext cx="342770" cy="390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53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EEBE2-FF31-310F-4387-76521CF18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73935"/>
            <a:ext cx="11340000" cy="371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107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F1F7D-5393-F356-4727-F174007138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77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12FF2-45FC-99D3-F2B1-1C51037ADC12}"/>
              </a:ext>
            </a:extLst>
          </p:cNvPr>
          <p:cNvSpPr/>
          <p:nvPr/>
        </p:nvSpPr>
        <p:spPr bwMode="white">
          <a:xfrm>
            <a:off x="10424130" y="2339507"/>
            <a:ext cx="361812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1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B115B-5689-2870-8140-A2A2582B4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92934-65AD-3762-D7A6-6C088060CC08}"/>
              </a:ext>
            </a:extLst>
          </p:cNvPr>
          <p:cNvSpPr/>
          <p:nvPr/>
        </p:nvSpPr>
        <p:spPr bwMode="white">
          <a:xfrm>
            <a:off x="10200456" y="5805264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84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D3185-DC28-A356-445D-1F82321BD6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61167"/>
            <a:ext cx="11340000" cy="44361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D36F91-0C0E-4A47-BFEF-368F601FB8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b="20998"/>
          <a:stretch/>
        </p:blipFill>
        <p:spPr>
          <a:xfrm>
            <a:off x="7896200" y="707870"/>
            <a:ext cx="3240360" cy="2361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67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62BF8D-7D91-56EC-F52C-124A5DF37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240043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38366-9EBA-5AC2-16EA-4AC05E0FC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227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EA161-7695-CC5C-5019-E742AE4BE0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6072"/>
            <a:ext cx="11340000" cy="491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228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59D8B-5F29-8B40-7812-26641C426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2934"/>
            <a:ext cx="11340000" cy="4326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652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B7273-FAA5-3687-301D-80B03C6E9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10279"/>
            <a:ext cx="9683587" cy="563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118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F6BEB-9231-B6AE-268E-ED9A9335F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84DBA0-C152-A58E-BC3F-5A4BA309962D}"/>
              </a:ext>
            </a:extLst>
          </p:cNvPr>
          <p:cNvSpPr/>
          <p:nvPr/>
        </p:nvSpPr>
        <p:spPr bwMode="white">
          <a:xfrm>
            <a:off x="10338438" y="4713235"/>
            <a:ext cx="418942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1B2FDC-4466-9D6E-E681-50B589CE5887}"/>
              </a:ext>
            </a:extLst>
          </p:cNvPr>
          <p:cNvSpPr/>
          <p:nvPr/>
        </p:nvSpPr>
        <p:spPr bwMode="white">
          <a:xfrm>
            <a:off x="10328916" y="5609378"/>
            <a:ext cx="428463" cy="36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22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CB68E-4DF6-43A5-4E0D-D65E90B1E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2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14F961-C7EC-4FB7-3CBF-C872D319F7CD}"/>
              </a:ext>
            </a:extLst>
          </p:cNvPr>
          <p:cNvSpPr/>
          <p:nvPr/>
        </p:nvSpPr>
        <p:spPr bwMode="white">
          <a:xfrm>
            <a:off x="9643375" y="1462556"/>
            <a:ext cx="495113" cy="49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C46D0C-2E08-B8A3-FE21-D90E13F16083}"/>
              </a:ext>
            </a:extLst>
          </p:cNvPr>
          <p:cNvSpPr/>
          <p:nvPr/>
        </p:nvSpPr>
        <p:spPr bwMode="white">
          <a:xfrm>
            <a:off x="9719546" y="2407242"/>
            <a:ext cx="418942" cy="3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F8208F-B1F4-291C-297D-4D2E0CCF0B03}"/>
              </a:ext>
            </a:extLst>
          </p:cNvPr>
          <p:cNvSpPr/>
          <p:nvPr/>
        </p:nvSpPr>
        <p:spPr bwMode="white">
          <a:xfrm>
            <a:off x="9719546" y="3313759"/>
            <a:ext cx="418942" cy="36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7C5865-7A82-FB1D-09C4-52BB32A43CA3}"/>
              </a:ext>
            </a:extLst>
          </p:cNvPr>
          <p:cNvSpPr/>
          <p:nvPr/>
        </p:nvSpPr>
        <p:spPr bwMode="white">
          <a:xfrm>
            <a:off x="9643375" y="4163021"/>
            <a:ext cx="495113" cy="49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12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72CB8-C02B-EFE5-48E8-EED749749D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5E4CC-A86F-0609-9004-4937C745573D}"/>
              </a:ext>
            </a:extLst>
          </p:cNvPr>
          <p:cNvSpPr/>
          <p:nvPr/>
        </p:nvSpPr>
        <p:spPr bwMode="white">
          <a:xfrm>
            <a:off x="9767153" y="2263263"/>
            <a:ext cx="418942" cy="36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329F6-35B9-00D2-1557-0C1C3A624A06}"/>
              </a:ext>
            </a:extLst>
          </p:cNvPr>
          <p:cNvSpPr/>
          <p:nvPr/>
        </p:nvSpPr>
        <p:spPr bwMode="white">
          <a:xfrm>
            <a:off x="9757632" y="3169042"/>
            <a:ext cx="428463" cy="36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E79FF4-FE49-D276-4B1D-590F216900D6}"/>
              </a:ext>
            </a:extLst>
          </p:cNvPr>
          <p:cNvSpPr/>
          <p:nvPr/>
        </p:nvSpPr>
        <p:spPr bwMode="white">
          <a:xfrm>
            <a:off x="9767153" y="4980602"/>
            <a:ext cx="418942" cy="362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49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2025-06-21T09:11:21Z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