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58" r:id="rId4"/>
    <p:sldId id="357" r:id="rId5"/>
    <p:sldId id="356" r:id="rId6"/>
    <p:sldId id="355" r:id="rId7"/>
    <p:sldId id="354" r:id="rId8"/>
    <p:sldId id="353" r:id="rId9"/>
    <p:sldId id="352" r:id="rId10"/>
    <p:sldId id="351" r:id="rId11"/>
    <p:sldId id="349" r:id="rId12"/>
    <p:sldId id="348" r:id="rId13"/>
    <p:sldId id="346" r:id="rId14"/>
    <p:sldId id="345" r:id="rId15"/>
    <p:sldId id="344" r:id="rId16"/>
    <p:sldId id="343" r:id="rId17"/>
    <p:sldId id="342" r:id="rId18"/>
    <p:sldId id="341" r:id="rId19"/>
    <p:sldId id="340" r:id="rId20"/>
    <p:sldId id="339" r:id="rId21"/>
    <p:sldId id="336" r:id="rId22"/>
    <p:sldId id="335" r:id="rId23"/>
    <p:sldId id="334" r:id="rId24"/>
    <p:sldId id="333" r:id="rId25"/>
    <p:sldId id="332" r:id="rId26"/>
    <p:sldId id="330" r:id="rId27"/>
    <p:sldId id="329" r:id="rId28"/>
    <p:sldId id="328" r:id="rId29"/>
    <p:sldId id="327" r:id="rId30"/>
    <p:sldId id="325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99" autoAdjust="0"/>
    <p:restoredTop sz="94660"/>
  </p:normalViewPr>
  <p:slideViewPr>
    <p:cSldViewPr showGuides="1">
      <p:cViewPr varScale="1">
        <p:scale>
          <a:sx n="64" d="100"/>
          <a:sy n="64" d="100"/>
        </p:scale>
        <p:origin x="55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7A606AF-88D3-4EBA-A9E0-FE7EDC0839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403" y="2132856"/>
            <a:ext cx="11804253" cy="117205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204FB1C-9AD4-43B2-9E07-FBE6AC940C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3700" y="4149080"/>
            <a:ext cx="6324600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F44854-CCDE-9ED2-02FE-FC587941FC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1902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DA278BF-CCE3-473B-BD74-9581F020A9F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/>
        </p:blipFill>
        <p:spPr>
          <a:xfrm>
            <a:off x="1499808" y="3140968"/>
            <a:ext cx="9192384" cy="3360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4097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C114F9-6CE7-EBE8-5732-029465D584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87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8A4BF5-39D0-73C0-8650-8D968CA5E6A9}"/>
              </a:ext>
            </a:extLst>
          </p:cNvPr>
          <p:cNvSpPr/>
          <p:nvPr/>
        </p:nvSpPr>
        <p:spPr bwMode="white">
          <a:xfrm>
            <a:off x="9929017" y="1471696"/>
            <a:ext cx="847405" cy="381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920A82-FC47-2491-ED58-FFF662511817}"/>
              </a:ext>
            </a:extLst>
          </p:cNvPr>
          <p:cNvSpPr/>
          <p:nvPr/>
        </p:nvSpPr>
        <p:spPr bwMode="white">
          <a:xfrm>
            <a:off x="1169319" y="2376742"/>
            <a:ext cx="561763" cy="381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EA6C8C-0839-CAA0-96FF-56C3738D02E5}"/>
              </a:ext>
            </a:extLst>
          </p:cNvPr>
          <p:cNvSpPr/>
          <p:nvPr/>
        </p:nvSpPr>
        <p:spPr bwMode="white">
          <a:xfrm>
            <a:off x="7405843" y="2367215"/>
            <a:ext cx="866448" cy="409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50B891-555F-33A8-0E14-F488066678F8}"/>
              </a:ext>
            </a:extLst>
          </p:cNvPr>
          <p:cNvSpPr/>
          <p:nvPr/>
        </p:nvSpPr>
        <p:spPr bwMode="white">
          <a:xfrm>
            <a:off x="9929017" y="3262734"/>
            <a:ext cx="847405" cy="390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367152-C0A7-1701-E33F-33B04ACD5BB7}"/>
              </a:ext>
            </a:extLst>
          </p:cNvPr>
          <p:cNvSpPr/>
          <p:nvPr/>
        </p:nvSpPr>
        <p:spPr bwMode="white">
          <a:xfrm>
            <a:off x="1131234" y="4167779"/>
            <a:ext cx="323727" cy="390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A5C9458-E83A-1058-F9B4-B96D332B7033}"/>
              </a:ext>
            </a:extLst>
          </p:cNvPr>
          <p:cNvSpPr/>
          <p:nvPr/>
        </p:nvSpPr>
        <p:spPr bwMode="white">
          <a:xfrm>
            <a:off x="7110680" y="4167779"/>
            <a:ext cx="885491" cy="409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43ADA0AD-11EC-4350-A0FC-2808CFC15C7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38"/>
          <a:stretch/>
        </p:blipFill>
        <p:spPr>
          <a:xfrm>
            <a:off x="3359696" y="4830148"/>
            <a:ext cx="5228131" cy="1911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277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60AFF6-8BD0-4FEC-E6BF-4548DB09CD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189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C87CFD6-A43A-415A-9F90-E009823FEC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42"/>
          <a:stretch/>
        </p:blipFill>
        <p:spPr>
          <a:xfrm>
            <a:off x="1919536" y="3933056"/>
            <a:ext cx="8352928" cy="2743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2186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55AECF-4581-F7D3-800E-6304B2739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71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38EDDE-83FB-7E5C-94DF-C1F6712E1133}"/>
              </a:ext>
            </a:extLst>
          </p:cNvPr>
          <p:cNvSpPr/>
          <p:nvPr/>
        </p:nvSpPr>
        <p:spPr bwMode="white">
          <a:xfrm>
            <a:off x="3168816" y="1224000"/>
            <a:ext cx="5519472" cy="695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F1E78A-5F3A-DE21-BE21-DCB0FEDE68EE}"/>
              </a:ext>
            </a:extLst>
          </p:cNvPr>
          <p:cNvSpPr/>
          <p:nvPr/>
        </p:nvSpPr>
        <p:spPr bwMode="white">
          <a:xfrm>
            <a:off x="3168816" y="2301331"/>
            <a:ext cx="6743608" cy="533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24282D0-1ABD-61FA-1A27-B324C2FE7811}"/>
              </a:ext>
            </a:extLst>
          </p:cNvPr>
          <p:cNvSpPr/>
          <p:nvPr/>
        </p:nvSpPr>
        <p:spPr bwMode="white">
          <a:xfrm>
            <a:off x="3168816" y="2996952"/>
            <a:ext cx="5879512" cy="724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09CD9242-7A85-4497-9F00-CE63863762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42"/>
          <a:stretch/>
        </p:blipFill>
        <p:spPr>
          <a:xfrm>
            <a:off x="1919536" y="3933056"/>
            <a:ext cx="8352928" cy="2743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36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9E69CE-525E-62B2-D9C4-31563567CA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8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1100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266DFE-5799-3D51-6723-8397A9B5FD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80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745BF6-62CA-A380-D607-D7DE6E21D394}"/>
              </a:ext>
            </a:extLst>
          </p:cNvPr>
          <p:cNvSpPr/>
          <p:nvPr/>
        </p:nvSpPr>
        <p:spPr bwMode="white">
          <a:xfrm>
            <a:off x="839416" y="3864685"/>
            <a:ext cx="2952328" cy="644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7D5A84-0E78-2762-7461-6B68C5F01970}"/>
              </a:ext>
            </a:extLst>
          </p:cNvPr>
          <p:cNvSpPr/>
          <p:nvPr/>
        </p:nvSpPr>
        <p:spPr bwMode="white">
          <a:xfrm>
            <a:off x="6096000" y="3921283"/>
            <a:ext cx="3528392" cy="58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829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D69CA0-D1C2-9BB9-6BEE-FA83CAEB28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72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F7B66B-49CA-1D90-D38B-81DED5856A5F}"/>
              </a:ext>
            </a:extLst>
          </p:cNvPr>
          <p:cNvSpPr/>
          <p:nvPr/>
        </p:nvSpPr>
        <p:spPr bwMode="white">
          <a:xfrm>
            <a:off x="695400" y="4056735"/>
            <a:ext cx="3528392" cy="66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9B169F-F1BD-CFCD-AF23-9A38E98EF28C}"/>
              </a:ext>
            </a:extLst>
          </p:cNvPr>
          <p:cNvSpPr/>
          <p:nvPr/>
        </p:nvSpPr>
        <p:spPr bwMode="white">
          <a:xfrm>
            <a:off x="6096000" y="4056735"/>
            <a:ext cx="3528392" cy="66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159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3232C4-7D97-0C45-3E8F-C3F061EA92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49352"/>
            <a:ext cx="11340000" cy="405591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E5061F-2C33-B22D-8016-B48B8A2396DA}"/>
              </a:ext>
            </a:extLst>
          </p:cNvPr>
          <p:cNvSpPr/>
          <p:nvPr/>
        </p:nvSpPr>
        <p:spPr bwMode="white">
          <a:xfrm>
            <a:off x="10128448" y="3212976"/>
            <a:ext cx="864095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20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44947A-3B9C-3084-4182-55B6F3F961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30371"/>
            <a:ext cx="11340000" cy="3586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4001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E194C5-7354-6D67-3FCC-D87B5FC304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40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67F72C-57F6-B477-6EAD-29AB12B74ED4}"/>
              </a:ext>
            </a:extLst>
          </p:cNvPr>
          <p:cNvSpPr/>
          <p:nvPr/>
        </p:nvSpPr>
        <p:spPr bwMode="white">
          <a:xfrm>
            <a:off x="10367002" y="2281100"/>
            <a:ext cx="361813" cy="39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433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05552B-EFD1-DD6C-3612-7E9E647EB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905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C910B2-37E8-B36C-794F-A327C5B8350A}"/>
              </a:ext>
            </a:extLst>
          </p:cNvPr>
          <p:cNvSpPr/>
          <p:nvPr/>
        </p:nvSpPr>
        <p:spPr bwMode="white">
          <a:xfrm>
            <a:off x="4397078" y="2872174"/>
            <a:ext cx="1114005" cy="438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6F8C80-5849-2348-19D3-EE8E1A0F3A93}"/>
              </a:ext>
            </a:extLst>
          </p:cNvPr>
          <p:cNvSpPr/>
          <p:nvPr/>
        </p:nvSpPr>
        <p:spPr bwMode="white">
          <a:xfrm>
            <a:off x="1487488" y="3717033"/>
            <a:ext cx="110052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99AFCD-C3AB-FB80-872A-35752668345F}"/>
              </a:ext>
            </a:extLst>
          </p:cNvPr>
          <p:cNvSpPr/>
          <p:nvPr/>
        </p:nvSpPr>
        <p:spPr bwMode="white">
          <a:xfrm>
            <a:off x="2578488" y="4796632"/>
            <a:ext cx="428463" cy="362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6D97D5-14A2-DF7B-3C5E-57589E9DA8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492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CF8D1B-6AD7-3213-3D46-D08D1E403687}"/>
              </a:ext>
            </a:extLst>
          </p:cNvPr>
          <p:cNvSpPr/>
          <p:nvPr/>
        </p:nvSpPr>
        <p:spPr bwMode="white">
          <a:xfrm>
            <a:off x="10272464" y="2204864"/>
            <a:ext cx="5760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C3D77C0-043F-495F-A44C-6C656A7FF8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4" b="8041"/>
          <a:stretch/>
        </p:blipFill>
        <p:spPr>
          <a:xfrm>
            <a:off x="911424" y="5112432"/>
            <a:ext cx="10416520" cy="162893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7FECAC87-8508-4ED1-9F8A-76B7EBA6498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8"/>
          <a:stretch/>
        </p:blipFill>
        <p:spPr>
          <a:xfrm>
            <a:off x="4007768" y="2204864"/>
            <a:ext cx="4367848" cy="2731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161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7B7CAB-E38B-20C9-06CD-2C8223B1D9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12289"/>
            <a:ext cx="11340000" cy="26487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ED56ED-6F0E-8DA1-903E-E3A920B4A42C}"/>
              </a:ext>
            </a:extLst>
          </p:cNvPr>
          <p:cNvSpPr/>
          <p:nvPr/>
        </p:nvSpPr>
        <p:spPr bwMode="white">
          <a:xfrm>
            <a:off x="10200456" y="3084497"/>
            <a:ext cx="648072" cy="776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1995DCD-9217-44EA-B81B-F4A1485455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14" r="9196" b="34647"/>
          <a:stretch/>
        </p:blipFill>
        <p:spPr>
          <a:xfrm>
            <a:off x="4085784" y="3911099"/>
            <a:ext cx="3888432" cy="2398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686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C3279B-341E-2C77-2CC6-35738A2C09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4772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183FED-59BA-340D-4AD8-2F7266E1FD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2788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624E517-7148-4B6E-B0B1-2EEE354D510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2" b="37500"/>
          <a:stretch/>
        </p:blipFill>
        <p:spPr>
          <a:xfrm>
            <a:off x="2999656" y="3068960"/>
            <a:ext cx="7620224" cy="3431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3486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0F48D1-6C6F-0751-E7A0-8D2B962982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97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919D19-3405-3192-A5F6-95064BD1F6D9}"/>
              </a:ext>
            </a:extLst>
          </p:cNvPr>
          <p:cNvSpPr/>
          <p:nvPr/>
        </p:nvSpPr>
        <p:spPr bwMode="white">
          <a:xfrm>
            <a:off x="8062821" y="5112594"/>
            <a:ext cx="380856" cy="51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95EB57-EDD1-223D-2241-2196F6B05C36}"/>
              </a:ext>
            </a:extLst>
          </p:cNvPr>
          <p:cNvSpPr/>
          <p:nvPr/>
        </p:nvSpPr>
        <p:spPr bwMode="white">
          <a:xfrm>
            <a:off x="8119949" y="6084742"/>
            <a:ext cx="885491" cy="400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993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0D6A21-D6FB-4631-9172-CCBA5F4356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80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9CD59A-60A2-267B-ACCA-DD31926DD4CC}"/>
              </a:ext>
            </a:extLst>
          </p:cNvPr>
          <p:cNvSpPr/>
          <p:nvPr/>
        </p:nvSpPr>
        <p:spPr bwMode="white">
          <a:xfrm>
            <a:off x="2292846" y="2423786"/>
            <a:ext cx="714105" cy="390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502F79-EB4A-FA14-FFCD-B9BE1F1B6F4D}"/>
              </a:ext>
            </a:extLst>
          </p:cNvPr>
          <p:cNvSpPr/>
          <p:nvPr/>
        </p:nvSpPr>
        <p:spPr bwMode="white">
          <a:xfrm>
            <a:off x="5349219" y="3347431"/>
            <a:ext cx="304685" cy="390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3D94325-4AAD-43B4-8B93-BAD77A40490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33"/>
          <a:stretch/>
        </p:blipFill>
        <p:spPr>
          <a:xfrm>
            <a:off x="3359696" y="4077072"/>
            <a:ext cx="5760640" cy="2585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353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6D1738-1CF1-FED8-E5FE-F80BF1E2D8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9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213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04879E-BB98-A09F-727F-48BA9687DB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03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EC2BB9-D1D8-41BA-133A-1FA1E7C8F320}"/>
              </a:ext>
            </a:extLst>
          </p:cNvPr>
          <p:cNvSpPr/>
          <p:nvPr/>
        </p:nvSpPr>
        <p:spPr bwMode="white">
          <a:xfrm>
            <a:off x="2927648" y="1322093"/>
            <a:ext cx="2160240" cy="666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712D36-A3D6-D6D0-EE83-2E0135EFFD23}"/>
              </a:ext>
            </a:extLst>
          </p:cNvPr>
          <p:cNvSpPr/>
          <p:nvPr/>
        </p:nvSpPr>
        <p:spPr bwMode="white">
          <a:xfrm>
            <a:off x="3935760" y="2258197"/>
            <a:ext cx="6912768" cy="666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F596FCA-2D58-0016-671D-174854599454}"/>
              </a:ext>
            </a:extLst>
          </p:cNvPr>
          <p:cNvSpPr/>
          <p:nvPr/>
        </p:nvSpPr>
        <p:spPr bwMode="white">
          <a:xfrm>
            <a:off x="335360" y="3109883"/>
            <a:ext cx="825772" cy="679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FFDE2EC0-B636-44A6-8226-52C11D8A383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47" b="33557"/>
          <a:stretch/>
        </p:blipFill>
        <p:spPr>
          <a:xfrm>
            <a:off x="3804368" y="3393158"/>
            <a:ext cx="4235848" cy="3069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316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352F06-8A2B-E695-8DB9-E69EF654E9E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454"/>
          <a:stretch/>
        </p:blipFill>
        <p:spPr>
          <a:xfrm>
            <a:off x="360000" y="1224001"/>
            <a:ext cx="11340000" cy="321311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38D4B8C-0568-4D17-B313-8D5390E8B18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8"/>
          <a:stretch/>
        </p:blipFill>
        <p:spPr>
          <a:xfrm>
            <a:off x="4367808" y="4437112"/>
            <a:ext cx="2880320" cy="2229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7296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67DCD0-957F-62B2-CB18-1FA8D68ACC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32856"/>
            <a:ext cx="11340000" cy="17190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7A1952-712C-A60B-1C20-13ED119346C2}"/>
              </a:ext>
            </a:extLst>
          </p:cNvPr>
          <p:cNvSpPr/>
          <p:nvPr/>
        </p:nvSpPr>
        <p:spPr bwMode="white">
          <a:xfrm>
            <a:off x="9480376" y="3050883"/>
            <a:ext cx="720080" cy="882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E808764-23B0-4D18-A153-CA234426F51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8"/>
          <a:stretch/>
        </p:blipFill>
        <p:spPr>
          <a:xfrm>
            <a:off x="3431704" y="2823399"/>
            <a:ext cx="4968552" cy="3845961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6D9B4A55-91E4-407D-B4D8-E3C8E848C45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7" t="77239"/>
          <a:stretch/>
        </p:blipFill>
        <p:spPr>
          <a:xfrm>
            <a:off x="275976" y="1124744"/>
            <a:ext cx="10572552" cy="96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123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445B2E-FF97-845F-BFE4-FB58969699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0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CDF258-96DF-23A0-E2A5-C974EB04E82F}"/>
              </a:ext>
            </a:extLst>
          </p:cNvPr>
          <p:cNvSpPr/>
          <p:nvPr/>
        </p:nvSpPr>
        <p:spPr bwMode="white">
          <a:xfrm>
            <a:off x="5807968" y="1250335"/>
            <a:ext cx="1656183" cy="666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B9329C-3B13-4D67-A719-CE07A1C5A95D}"/>
              </a:ext>
            </a:extLst>
          </p:cNvPr>
          <p:cNvSpPr/>
          <p:nvPr/>
        </p:nvSpPr>
        <p:spPr bwMode="white">
          <a:xfrm>
            <a:off x="9929017" y="1452513"/>
            <a:ext cx="571284" cy="437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224F13-858D-8382-CCE3-FCA6ABAE0576}"/>
              </a:ext>
            </a:extLst>
          </p:cNvPr>
          <p:cNvSpPr/>
          <p:nvPr/>
        </p:nvSpPr>
        <p:spPr bwMode="white">
          <a:xfrm>
            <a:off x="3121209" y="2433219"/>
            <a:ext cx="418942" cy="37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4B2705-DA96-FB46-E58A-BF0A7E04CEB7}"/>
              </a:ext>
            </a:extLst>
          </p:cNvPr>
          <p:cNvSpPr/>
          <p:nvPr/>
        </p:nvSpPr>
        <p:spPr bwMode="white">
          <a:xfrm>
            <a:off x="8586498" y="3309188"/>
            <a:ext cx="723628" cy="42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2CA8D81-2F7B-7831-A1E5-DFF7A65C2D51}"/>
              </a:ext>
            </a:extLst>
          </p:cNvPr>
          <p:cNvSpPr/>
          <p:nvPr/>
        </p:nvSpPr>
        <p:spPr bwMode="white">
          <a:xfrm>
            <a:off x="2045289" y="4261329"/>
            <a:ext cx="723627" cy="437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649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D41A9F-46CF-2A88-30A3-1A4B1BD7DD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36912"/>
            <a:ext cx="11340000" cy="354894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053E257-BE98-4886-8D69-954BA6AC719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8"/>
          <a:stretch/>
        </p:blipFill>
        <p:spPr>
          <a:xfrm>
            <a:off x="7764808" y="1196752"/>
            <a:ext cx="4019824" cy="3111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3745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DE57F9-6FAD-E7C4-5B55-8DE8252513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65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16EF42-CE25-ACE8-3A62-AFD66D6B3603}"/>
              </a:ext>
            </a:extLst>
          </p:cNvPr>
          <p:cNvSpPr/>
          <p:nvPr/>
        </p:nvSpPr>
        <p:spPr bwMode="white">
          <a:xfrm>
            <a:off x="7796221" y="1386164"/>
            <a:ext cx="666498" cy="6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4DB453-A6F4-56B6-111A-AD5A996C9668}"/>
              </a:ext>
            </a:extLst>
          </p:cNvPr>
          <p:cNvSpPr/>
          <p:nvPr/>
        </p:nvSpPr>
        <p:spPr bwMode="white">
          <a:xfrm>
            <a:off x="9224433" y="2445002"/>
            <a:ext cx="1161612" cy="391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3C0F14-8900-E3F9-90EA-652BFBEF881A}"/>
              </a:ext>
            </a:extLst>
          </p:cNvPr>
          <p:cNvSpPr/>
          <p:nvPr/>
        </p:nvSpPr>
        <p:spPr bwMode="white">
          <a:xfrm>
            <a:off x="1911989" y="3389371"/>
            <a:ext cx="1428211" cy="391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B25F5C-5994-3579-ACAC-4B9C4B39BD8D}"/>
              </a:ext>
            </a:extLst>
          </p:cNvPr>
          <p:cNvSpPr/>
          <p:nvPr/>
        </p:nvSpPr>
        <p:spPr bwMode="white">
          <a:xfrm>
            <a:off x="9696400" y="3274473"/>
            <a:ext cx="1296144" cy="58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10FBF22-AC81-D3A4-4483-B9FA1705CD01}"/>
              </a:ext>
            </a:extLst>
          </p:cNvPr>
          <p:cNvSpPr/>
          <p:nvPr/>
        </p:nvSpPr>
        <p:spPr bwMode="white">
          <a:xfrm>
            <a:off x="2568967" y="4333740"/>
            <a:ext cx="875969" cy="41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406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008D41-D8F0-2E71-1E77-82658133D2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32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074B1D-69A6-45DD-1435-DAC5D4AC3E6A}"/>
              </a:ext>
            </a:extLst>
          </p:cNvPr>
          <p:cNvSpPr/>
          <p:nvPr/>
        </p:nvSpPr>
        <p:spPr bwMode="white">
          <a:xfrm>
            <a:off x="7101158" y="1433605"/>
            <a:ext cx="514156" cy="504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FEBED5-AB06-A488-093D-964687314EE8}"/>
              </a:ext>
            </a:extLst>
          </p:cNvPr>
          <p:cNvSpPr/>
          <p:nvPr/>
        </p:nvSpPr>
        <p:spPr bwMode="white">
          <a:xfrm>
            <a:off x="4092392" y="2453049"/>
            <a:ext cx="514156" cy="362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5E24BF-F617-5559-F5BE-256E87BE219B}"/>
              </a:ext>
            </a:extLst>
          </p:cNvPr>
          <p:cNvSpPr/>
          <p:nvPr/>
        </p:nvSpPr>
        <p:spPr bwMode="white">
          <a:xfrm>
            <a:off x="9110176" y="2376829"/>
            <a:ext cx="380856" cy="51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CD78C57-71B7-94FB-C660-6DC6527197C3}"/>
              </a:ext>
            </a:extLst>
          </p:cNvPr>
          <p:cNvSpPr/>
          <p:nvPr/>
        </p:nvSpPr>
        <p:spPr bwMode="white">
          <a:xfrm>
            <a:off x="6528048" y="3243698"/>
            <a:ext cx="1656183" cy="61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973942E-94E8-9257-DC32-49ABFC971AC8}"/>
              </a:ext>
            </a:extLst>
          </p:cNvPr>
          <p:cNvSpPr/>
          <p:nvPr/>
        </p:nvSpPr>
        <p:spPr bwMode="white">
          <a:xfrm>
            <a:off x="3140251" y="4291859"/>
            <a:ext cx="533198" cy="428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076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2CC3EB-17F5-C960-FE3C-325086DE63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386220"/>
            <a:ext cx="11340000" cy="2554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8228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A67FC2-D63B-BF49-57B1-A7AE00181C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84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E00568-55F3-72F8-A681-35D3B79DD40C}"/>
              </a:ext>
            </a:extLst>
          </p:cNvPr>
          <p:cNvSpPr/>
          <p:nvPr/>
        </p:nvSpPr>
        <p:spPr bwMode="white">
          <a:xfrm>
            <a:off x="10338438" y="1462090"/>
            <a:ext cx="380856" cy="390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872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7986B5-F881-0055-731A-D971A711FF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02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71C351-94B8-B7DE-1A3A-720E96F697A4}"/>
              </a:ext>
            </a:extLst>
          </p:cNvPr>
          <p:cNvSpPr/>
          <p:nvPr/>
        </p:nvSpPr>
        <p:spPr bwMode="white">
          <a:xfrm>
            <a:off x="10128448" y="2060848"/>
            <a:ext cx="864096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324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608D40-045C-CE2F-5F40-1C3E61ED85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56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313AA5-F93D-CB94-942B-9B8142FAE31C}"/>
              </a:ext>
            </a:extLst>
          </p:cNvPr>
          <p:cNvSpPr/>
          <p:nvPr/>
        </p:nvSpPr>
        <p:spPr bwMode="white">
          <a:xfrm>
            <a:off x="10433652" y="2462202"/>
            <a:ext cx="361813" cy="400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198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2025-06-22T00:50:12Z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