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6"/>
  </p:notesMasterIdLst>
  <p:handoutMasterIdLst>
    <p:handoutMasterId r:id="rId37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  <p:sldId id="356" r:id="rId35"/>
  </p:sldIdLst>
  <p:sldSz cx="12192000" cy="6858000"/>
  <p:notesSz cx="6858000" cy="9144000"/>
  <p:custDataLst>
    <p:tags r:id="rId3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413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handoutMaster" Target="handoutMasters/handoutMaster1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2025/6/4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2025/6/4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7245" y="2947670"/>
            <a:ext cx="5476875" cy="962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7725" y="1302385"/>
            <a:ext cx="10496550" cy="5257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V="1">
            <a:off x="10497722" y="2549235"/>
            <a:ext cx="512023" cy="5264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7250" y="2004695"/>
            <a:ext cx="10477500" cy="2847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70013" y="3112653"/>
            <a:ext cx="512023" cy="5264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1695" y="1328420"/>
            <a:ext cx="10467975" cy="4200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2376" y="3823853"/>
            <a:ext cx="512023" cy="5264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3120" y="1268095"/>
            <a:ext cx="10525125" cy="2886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5415" y="4221480"/>
            <a:ext cx="9477375" cy="22669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70012" y="3583708"/>
            <a:ext cx="512023" cy="5264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2645" y="1261745"/>
            <a:ext cx="10506075" cy="4333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4594" y="1810326"/>
            <a:ext cx="927661" cy="5264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39685" y="2447635"/>
            <a:ext cx="927661" cy="5264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582158" y="3057235"/>
            <a:ext cx="1629624" cy="5264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073503" y="3694544"/>
            <a:ext cx="835297" cy="5264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650449" y="4322617"/>
            <a:ext cx="835297" cy="5264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9625" y="2214245"/>
            <a:ext cx="10572750" cy="2428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67467" y="2770907"/>
            <a:ext cx="1287878" cy="5264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704049" y="3408217"/>
            <a:ext cx="512023" cy="5264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9150" y="1315085"/>
            <a:ext cx="10553700" cy="2362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71495" y="4004945"/>
            <a:ext cx="5953125" cy="25241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900486" y="1791853"/>
            <a:ext cx="955369" cy="5264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551978" y="3066471"/>
            <a:ext cx="687514" cy="5264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6775" y="1269365"/>
            <a:ext cx="10458450" cy="1162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91585" y="2637155"/>
            <a:ext cx="4181475" cy="39243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303758" y="1182253"/>
            <a:ext cx="512023" cy="5264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348121" y="1801089"/>
            <a:ext cx="1241697" cy="5264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5970" y="1339215"/>
            <a:ext cx="10639425" cy="4610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8376" y="3786908"/>
            <a:ext cx="2229988" cy="5264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14296" y="3629891"/>
            <a:ext cx="3411953" cy="231385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715" y="1412875"/>
            <a:ext cx="8210550" cy="447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66495" y="2134870"/>
            <a:ext cx="9858375" cy="33051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261358" y="2309090"/>
            <a:ext cx="2229988" cy="5264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179393" y="2623127"/>
            <a:ext cx="2423951" cy="25861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3595" y="1371600"/>
            <a:ext cx="10544175" cy="4114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70013" y="2623125"/>
            <a:ext cx="512023" cy="5264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2170" y="1276985"/>
            <a:ext cx="10487025" cy="4591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6325" y="1363980"/>
            <a:ext cx="10039350" cy="4991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821649" y="1237672"/>
            <a:ext cx="1657333" cy="5264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03104" y="3158836"/>
            <a:ext cx="1657333" cy="5264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390013" y="5070763"/>
            <a:ext cx="5684387" cy="5264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64558" y="5708072"/>
            <a:ext cx="8649260" cy="5264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6775" y="1300480"/>
            <a:ext cx="10458450" cy="4543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47800" y="1766570"/>
            <a:ext cx="9296400" cy="3324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0295" y="2505075"/>
            <a:ext cx="10010775" cy="1847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72921" y="3057235"/>
            <a:ext cx="1712752" cy="5264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281647" y="3694544"/>
            <a:ext cx="2396243" cy="5264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3950" y="725170"/>
            <a:ext cx="9944100" cy="6124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059322" y="1200727"/>
            <a:ext cx="1897478" cy="5264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497722" y="2456871"/>
            <a:ext cx="816823" cy="5264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584631" y="3094180"/>
            <a:ext cx="1056969" cy="5264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260049" y="4331852"/>
            <a:ext cx="872242" cy="5264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268121" y="6216070"/>
            <a:ext cx="4372823" cy="5264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2645" y="1228725"/>
            <a:ext cx="10506075" cy="4400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710812" y="4359563"/>
            <a:ext cx="918424" cy="5264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008194" y="4368799"/>
            <a:ext cx="1361770" cy="5264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566158" y="4996872"/>
            <a:ext cx="918424" cy="5264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6325" y="1269365"/>
            <a:ext cx="10039350" cy="5467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91395" y="3001817"/>
            <a:ext cx="3181332" cy="5264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82593" y="5495636"/>
            <a:ext cx="2654861" cy="5264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26012" y="6114471"/>
            <a:ext cx="1555733" cy="5264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3950" y="1280795"/>
            <a:ext cx="9944100" cy="4295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85939" y="2410690"/>
            <a:ext cx="4862352" cy="5264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36847" y="3048000"/>
            <a:ext cx="9665261" cy="5264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593867" y="3657599"/>
            <a:ext cx="669042" cy="5264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649285" y="4922979"/>
            <a:ext cx="1186279" cy="5264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8675" y="2238375"/>
            <a:ext cx="10534650" cy="2381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2645" y="1652270"/>
            <a:ext cx="10506075" cy="3552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9940" y="2142835"/>
            <a:ext cx="512023" cy="5264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6325" y="1292860"/>
            <a:ext cx="10039350" cy="5419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6655" y="772795"/>
            <a:ext cx="9982200" cy="5886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42885" y="655778"/>
            <a:ext cx="6820460" cy="18657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70594" y="2650835"/>
            <a:ext cx="4428242" cy="5357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58157" y="3269672"/>
            <a:ext cx="9064897" cy="35282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1220" y="1307465"/>
            <a:ext cx="10448925" cy="5391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9345" y="1219835"/>
            <a:ext cx="9972675" cy="4848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68994" y="1228435"/>
            <a:ext cx="10108606" cy="23460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05939" y="3666835"/>
            <a:ext cx="10108606" cy="23460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3120" y="1695450"/>
            <a:ext cx="10525125" cy="3467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51540" y="2272143"/>
            <a:ext cx="512023" cy="5264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9150" y="1981200"/>
            <a:ext cx="10553700" cy="2895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34667" y="1967344"/>
            <a:ext cx="512023" cy="5264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5825" y="1952625"/>
            <a:ext cx="10420350" cy="2952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80849" y="1764144"/>
            <a:ext cx="512023" cy="5264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7725" y="1644650"/>
            <a:ext cx="10496550" cy="2276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515" y="4004945"/>
            <a:ext cx="5838825" cy="11239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79249" y="2189017"/>
            <a:ext cx="512023" cy="5264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2645" y="1585595"/>
            <a:ext cx="10506075" cy="3686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486" y="2170544"/>
            <a:ext cx="512023" cy="5264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2645" y="1995170"/>
            <a:ext cx="10506075" cy="2867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51540" y="3084944"/>
            <a:ext cx="512023" cy="5264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</TotalTime>
  <Words>0</Words>
  <Application>Microsoft Office PowerPoint</Application>
  <PresentationFormat>宽屏</PresentationFormat>
  <Paragraphs>0</Paragraphs>
  <Slides>34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39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67</cp:revision>
  <dcterms:created xsi:type="dcterms:W3CDTF">2015-09-16T06:44:00Z</dcterms:created>
  <dcterms:modified xsi:type="dcterms:W3CDTF">2025-06-04T01:25:44Z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