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02" r:id="rId2"/>
    <p:sldId id="324" r:id="rId3"/>
    <p:sldId id="358" r:id="rId4"/>
    <p:sldId id="357" r:id="rId5"/>
    <p:sldId id="355" r:id="rId6"/>
    <p:sldId id="354" r:id="rId7"/>
    <p:sldId id="353" r:id="rId8"/>
    <p:sldId id="352" r:id="rId9"/>
    <p:sldId id="350" r:id="rId10"/>
    <p:sldId id="349" r:id="rId11"/>
    <p:sldId id="347" r:id="rId12"/>
    <p:sldId id="346" r:id="rId13"/>
    <p:sldId id="343" r:id="rId14"/>
    <p:sldId id="341" r:id="rId15"/>
    <p:sldId id="340" r:id="rId16"/>
    <p:sldId id="338" r:id="rId17"/>
    <p:sldId id="336" r:id="rId18"/>
    <p:sldId id="335" r:id="rId19"/>
    <p:sldId id="334" r:id="rId20"/>
    <p:sldId id="332" r:id="rId21"/>
    <p:sldId id="331" r:id="rId22"/>
    <p:sldId id="330" r:id="rId23"/>
    <p:sldId id="328" r:id="rId24"/>
    <p:sldId id="327" r:id="rId25"/>
    <p:sldId id="326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52" autoAdjust="0"/>
    <p:restoredTop sz="94660"/>
  </p:normalViewPr>
  <p:slideViewPr>
    <p:cSldViewPr showGuides="1">
      <p:cViewPr varScale="1">
        <p:scale>
          <a:sx n="64" d="100"/>
          <a:sy n="64" d="100"/>
        </p:scale>
        <p:origin x="60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683917-DA84-435D-A1DC-1BE02B49A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2871787"/>
            <a:ext cx="112871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4749C-D3D4-4916-0234-204C940D43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33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9D199E-8B11-86C8-0B09-C5264C77F635}"/>
              </a:ext>
            </a:extLst>
          </p:cNvPr>
          <p:cNvSpPr/>
          <p:nvPr/>
        </p:nvSpPr>
        <p:spPr bwMode="white">
          <a:xfrm>
            <a:off x="10200456" y="5301208"/>
            <a:ext cx="792088" cy="68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EB210B5-2F56-4345-875D-C8889ABAD5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8"/>
          <a:stretch/>
        </p:blipFill>
        <p:spPr>
          <a:xfrm>
            <a:off x="5087888" y="4962717"/>
            <a:ext cx="2147920" cy="177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31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038C86-C98C-BDDB-742C-8B99ED8C6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0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ECABD05-19E5-489B-AAAB-794C02232E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8"/>
          <a:stretch/>
        </p:blipFill>
        <p:spPr>
          <a:xfrm>
            <a:off x="9336360" y="1979391"/>
            <a:ext cx="269569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953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9D59C-B762-6ADF-7F49-EB2D4284D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633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1C4E3E-D4B0-0C12-99AE-DC4D74619EE5}"/>
              </a:ext>
            </a:extLst>
          </p:cNvPr>
          <p:cNvSpPr/>
          <p:nvPr/>
        </p:nvSpPr>
        <p:spPr bwMode="white">
          <a:xfrm>
            <a:off x="10200456" y="3041712"/>
            <a:ext cx="86409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7F610B4-0945-46C4-88AD-A4081CC245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/>
        </p:blipFill>
        <p:spPr>
          <a:xfrm>
            <a:off x="911424" y="4828263"/>
            <a:ext cx="10272504" cy="191310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AC5E4B3-B4E5-4599-9370-7C7113830D6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 b="2353"/>
          <a:stretch/>
        </p:blipFill>
        <p:spPr>
          <a:xfrm>
            <a:off x="4871864" y="2852936"/>
            <a:ext cx="2465948" cy="2103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40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A1DDF8-19B9-4A4D-36BB-A36D7346F1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9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52286-7FE3-9A9F-5D9E-9FEF4B656987}"/>
              </a:ext>
            </a:extLst>
          </p:cNvPr>
          <p:cNvSpPr/>
          <p:nvPr/>
        </p:nvSpPr>
        <p:spPr bwMode="white">
          <a:xfrm>
            <a:off x="10272464" y="3284984"/>
            <a:ext cx="57606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F29B9D5-BD5D-45FD-96A3-2320875328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8" b="4072"/>
          <a:stretch/>
        </p:blipFill>
        <p:spPr>
          <a:xfrm>
            <a:off x="6816080" y="3645024"/>
            <a:ext cx="2740161" cy="285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7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104BE4-602C-CCD0-5CEB-EC88709CE1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246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217D6C-31ED-4643-B22D-297FB3AA2A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8" b="4072"/>
          <a:stretch/>
        </p:blipFill>
        <p:spPr>
          <a:xfrm>
            <a:off x="8544272" y="1833697"/>
            <a:ext cx="2740161" cy="285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3649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47CED-B4A6-AE75-C1F5-6F2112117E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9170"/>
            <a:ext cx="11340000" cy="4718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456669-50D8-8B7C-12F7-94A39A5EF139}"/>
              </a:ext>
            </a:extLst>
          </p:cNvPr>
          <p:cNvSpPr/>
          <p:nvPr/>
        </p:nvSpPr>
        <p:spPr bwMode="white">
          <a:xfrm>
            <a:off x="1271465" y="3022540"/>
            <a:ext cx="1656184" cy="75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0C3126-7010-A80E-2DA5-3BFA4BDA6A5B}"/>
              </a:ext>
            </a:extLst>
          </p:cNvPr>
          <p:cNvSpPr/>
          <p:nvPr/>
        </p:nvSpPr>
        <p:spPr bwMode="white">
          <a:xfrm>
            <a:off x="7976782" y="3022540"/>
            <a:ext cx="1656184" cy="75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02D709-1ED3-7D30-1D62-34C511FB97EC}"/>
              </a:ext>
            </a:extLst>
          </p:cNvPr>
          <p:cNvSpPr/>
          <p:nvPr/>
        </p:nvSpPr>
        <p:spPr bwMode="white">
          <a:xfrm>
            <a:off x="7320136" y="4012242"/>
            <a:ext cx="1656184" cy="75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95449D4-484C-4E0B-B21B-73CB867F01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58" b="7004"/>
          <a:stretch/>
        </p:blipFill>
        <p:spPr>
          <a:xfrm>
            <a:off x="8148228" y="4776404"/>
            <a:ext cx="2762537" cy="201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781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C70AB-F5F2-118C-BA33-8B1247E7ADF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680"/>
          <a:stretch/>
        </p:blipFill>
        <p:spPr>
          <a:xfrm>
            <a:off x="360000" y="1224001"/>
            <a:ext cx="11340000" cy="30690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6D42990-CE27-4EDF-8139-558178B527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8" b="5733"/>
          <a:stretch/>
        </p:blipFill>
        <p:spPr>
          <a:xfrm>
            <a:off x="4655840" y="4055231"/>
            <a:ext cx="3168352" cy="261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4050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8A8753-7053-955A-3F86-81A98BE568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 b="5584"/>
          <a:stretch/>
        </p:blipFill>
        <p:spPr>
          <a:xfrm>
            <a:off x="360000" y="2996952"/>
            <a:ext cx="8904352" cy="365226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21F99AC-2955-4913-AC4D-CB5055DB9A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t="62758"/>
          <a:stretch/>
        </p:blipFill>
        <p:spPr>
          <a:xfrm>
            <a:off x="328424" y="1124744"/>
            <a:ext cx="10788576" cy="18639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3BEDB6-03DB-42D1-971C-051F83CEC665}"/>
              </a:ext>
            </a:extLst>
          </p:cNvPr>
          <p:cNvSpPr/>
          <p:nvPr/>
        </p:nvSpPr>
        <p:spPr bwMode="white">
          <a:xfrm>
            <a:off x="9552384" y="2060848"/>
            <a:ext cx="792087" cy="85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F36D7FD-DF88-4D7D-B24B-CE798D6641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8" b="5733"/>
          <a:stretch/>
        </p:blipFill>
        <p:spPr>
          <a:xfrm>
            <a:off x="8760295" y="2634253"/>
            <a:ext cx="3168352" cy="2614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280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5F3E49-03D2-F3B6-5233-D3DDEB244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35575"/>
            <a:ext cx="11340000" cy="28694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2907E58-E994-4389-9C8F-C5F69FD687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 b="4963"/>
          <a:stretch/>
        </p:blipFill>
        <p:spPr>
          <a:xfrm>
            <a:off x="2855640" y="3717032"/>
            <a:ext cx="7392184" cy="303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92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E8D4B-6EE4-C7C4-AF48-F27F12D47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9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B48E99-DC46-186B-5681-F1D444B76C35}"/>
              </a:ext>
            </a:extLst>
          </p:cNvPr>
          <p:cNvSpPr/>
          <p:nvPr/>
        </p:nvSpPr>
        <p:spPr bwMode="white">
          <a:xfrm>
            <a:off x="9480376" y="2276872"/>
            <a:ext cx="648072" cy="66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BE666FC-91E6-411D-9C28-38BBABCF94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 b="4963"/>
          <a:stretch/>
        </p:blipFill>
        <p:spPr>
          <a:xfrm>
            <a:off x="2088192" y="3140968"/>
            <a:ext cx="7392184" cy="303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4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87F9CC-B122-7640-339C-6ECAD60E1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313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F505733-CEC6-4C0D-905A-C1E04694BD3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173331"/>
            <a:ext cx="11340000" cy="27039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1B2238-72F3-4C06-8413-8F9C9D8A99CF}"/>
              </a:ext>
            </a:extLst>
          </p:cNvPr>
          <p:cNvSpPr/>
          <p:nvPr/>
        </p:nvSpPr>
        <p:spPr bwMode="white">
          <a:xfrm>
            <a:off x="10128448" y="4886642"/>
            <a:ext cx="826686" cy="84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9792140-AA02-4960-B32C-4AA445484A8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 b="5322"/>
          <a:stretch/>
        </p:blipFill>
        <p:spPr>
          <a:xfrm>
            <a:off x="5427498" y="4869160"/>
            <a:ext cx="2252678" cy="1774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19E45-48F3-4968-BC99-8AA865121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9093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19674F-536B-4448-B6AC-8C42D1C4AC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58" b="4963"/>
          <a:stretch/>
        </p:blipFill>
        <p:spPr>
          <a:xfrm>
            <a:off x="3683732" y="4763241"/>
            <a:ext cx="4824536" cy="1978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940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D93FD-FA79-7947-22BB-9976DC74E4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36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927D8FC-1ACF-4EC6-BCD2-099B0A2D7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8" b="7294"/>
          <a:stretch/>
        </p:blipFill>
        <p:spPr>
          <a:xfrm>
            <a:off x="4151784" y="4057613"/>
            <a:ext cx="4292618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4402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FA116C-674E-D371-5A54-59525A1BC4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8EB197-953B-9120-4957-10509E6F615B}"/>
              </a:ext>
            </a:extLst>
          </p:cNvPr>
          <p:cNvSpPr/>
          <p:nvPr/>
        </p:nvSpPr>
        <p:spPr bwMode="white">
          <a:xfrm>
            <a:off x="9567204" y="4410918"/>
            <a:ext cx="380855" cy="391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4F4F0D5-EE82-4E76-B6C1-5DDD3DC904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8" b="7294"/>
          <a:stretch/>
        </p:blipFill>
        <p:spPr>
          <a:xfrm>
            <a:off x="3502934" y="4149080"/>
            <a:ext cx="4292618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8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B0560-6487-E701-B893-1729858FF2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39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85EC52-1433-4650-A462-BADD89B911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8" b="7294"/>
          <a:stretch/>
        </p:blipFill>
        <p:spPr>
          <a:xfrm>
            <a:off x="7680176" y="1556792"/>
            <a:ext cx="4292618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8950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934CB-8181-9D20-7006-9B1A5FD7C4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6688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DF7290-E3E0-47B1-ABE8-195A290AE2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 b="3135"/>
          <a:stretch/>
        </p:blipFill>
        <p:spPr>
          <a:xfrm>
            <a:off x="4295800" y="4121494"/>
            <a:ext cx="3096344" cy="254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9548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352783-76A1-B0E7-7ECD-B88BAF5E8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3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FFAA91-57B4-772C-1CE3-C41726DFC91C}"/>
              </a:ext>
            </a:extLst>
          </p:cNvPr>
          <p:cNvSpPr/>
          <p:nvPr/>
        </p:nvSpPr>
        <p:spPr bwMode="white">
          <a:xfrm>
            <a:off x="1991544" y="2276872"/>
            <a:ext cx="1296143" cy="62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E187D4-FBBA-A101-4A2A-6CC7E0B7525B}"/>
              </a:ext>
            </a:extLst>
          </p:cNvPr>
          <p:cNvSpPr/>
          <p:nvPr/>
        </p:nvSpPr>
        <p:spPr bwMode="white">
          <a:xfrm>
            <a:off x="4292342" y="3391414"/>
            <a:ext cx="1047355" cy="49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86F2B65-8B93-48BA-938F-1C6CA5FFB0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 b="3135"/>
          <a:stretch/>
        </p:blipFill>
        <p:spPr>
          <a:xfrm>
            <a:off x="4295800" y="4121494"/>
            <a:ext cx="3096344" cy="2547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9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34A249-7899-BE08-77FD-F41FD8D09B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67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4390E0A-E0E7-498F-83D7-DCC8E67774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3" b="5322"/>
          <a:stretch/>
        </p:blipFill>
        <p:spPr>
          <a:xfrm>
            <a:off x="8388017" y="1621687"/>
            <a:ext cx="3474394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0709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1E6E2B-BC70-9ED3-31A9-B73E6ED34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44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108FF4-8A40-0F9D-221D-5446906262AC}"/>
              </a:ext>
            </a:extLst>
          </p:cNvPr>
          <p:cNvSpPr/>
          <p:nvPr/>
        </p:nvSpPr>
        <p:spPr bwMode="white">
          <a:xfrm>
            <a:off x="10386045" y="4142265"/>
            <a:ext cx="342770" cy="391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5B67FB4-2CAD-4944-A6EE-B5D99B614C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/>
          <a:stretch/>
        </p:blipFill>
        <p:spPr>
          <a:xfrm>
            <a:off x="6261277" y="4106975"/>
            <a:ext cx="3153583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17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C623E-7545-B7B1-A856-D869FCCE9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86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5CF97D-EBC4-4E95-8DA1-83EFE72C21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/>
          <a:stretch/>
        </p:blipFill>
        <p:spPr>
          <a:xfrm>
            <a:off x="4677101" y="4725144"/>
            <a:ext cx="2427011" cy="1973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304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ADABB-51CC-D1C4-CEC3-A042789AC5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30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190BD-A92A-5A94-91BE-977613BD3752}"/>
              </a:ext>
            </a:extLst>
          </p:cNvPr>
          <p:cNvSpPr/>
          <p:nvPr/>
        </p:nvSpPr>
        <p:spPr bwMode="white">
          <a:xfrm>
            <a:off x="10272464" y="2276872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946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9F377-BD42-56D6-B8BF-F19DD66C6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5040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F8BB132-6E67-436C-935F-7E96606C9C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49"/>
          <a:stretch/>
        </p:blipFill>
        <p:spPr>
          <a:xfrm>
            <a:off x="2495600" y="4725144"/>
            <a:ext cx="6528088" cy="194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25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3E83B-C4A2-BE75-3277-67C595B0C6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8DE91D-63F1-D154-AF26-F47B03F8B71A}"/>
              </a:ext>
            </a:extLst>
          </p:cNvPr>
          <p:cNvSpPr/>
          <p:nvPr/>
        </p:nvSpPr>
        <p:spPr bwMode="white">
          <a:xfrm>
            <a:off x="10414609" y="3303760"/>
            <a:ext cx="361813" cy="40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84B5556-F3E0-42E0-BE83-7A3147755B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8" b="5584"/>
          <a:stretch/>
        </p:blipFill>
        <p:spPr>
          <a:xfrm>
            <a:off x="6071784" y="3303760"/>
            <a:ext cx="2880320" cy="310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247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C2A54-CEF0-B118-733B-86D33FCE8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62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93A3A0B-F26F-4C0C-8DCD-9B2E4440D27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198" b="5584"/>
          <a:stretch/>
        </p:blipFill>
        <p:spPr>
          <a:xfrm>
            <a:off x="9583328" y="1484784"/>
            <a:ext cx="2252874" cy="242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4384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71</cp:revision>
  <dcterms:created xsi:type="dcterms:W3CDTF">2015-09-16T06:44:00Z</dcterms:created>
  <dcterms:modified xsi:type="dcterms:W3CDTF">2025-06-22T12:45:25Z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