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48" r:id="rId6"/>
    <p:sldId id="347" r:id="rId7"/>
    <p:sldId id="353" r:id="rId8"/>
    <p:sldId id="344" r:id="rId9"/>
    <p:sldId id="343" r:id="rId10"/>
    <p:sldId id="342" r:id="rId11"/>
    <p:sldId id="341" r:id="rId12"/>
    <p:sldId id="354" r:id="rId13"/>
    <p:sldId id="340" r:id="rId14"/>
    <p:sldId id="355" r:id="rId15"/>
    <p:sldId id="339" r:id="rId16"/>
    <p:sldId id="338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94660"/>
  </p:normalViewPr>
  <p:slideViewPr>
    <p:cSldViewPr showGuides="1">
      <p:cViewPr varScale="1">
        <p:scale>
          <a:sx n="64" d="100"/>
          <a:sy n="64" d="100"/>
        </p:scale>
        <p:origin x="74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4A2A42-2593-4DB0-8430-C16FDE90DD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2947987"/>
            <a:ext cx="847725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3209B-A233-E1CF-6D95-2DF8D2B2C3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147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30533F16-AF02-42CC-B3F2-1893D6A99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859"/>
          <a:stretch/>
        </p:blipFill>
        <p:spPr>
          <a:xfrm>
            <a:off x="360000" y="1224000"/>
            <a:ext cx="11340000" cy="429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301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30533F16-AF02-42CC-B3F2-1893D6A99F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91"/>
          <a:stretch/>
        </p:blipFill>
        <p:spPr>
          <a:xfrm>
            <a:off x="360000" y="1340768"/>
            <a:ext cx="11340000" cy="294693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89D9DF8-D8F0-4916-9F8B-234A4DA755F2}"/>
              </a:ext>
            </a:extLst>
          </p:cNvPr>
          <p:cNvSpPr/>
          <p:nvPr/>
        </p:nvSpPr>
        <p:spPr bwMode="white">
          <a:xfrm>
            <a:off x="3215680" y="1196752"/>
            <a:ext cx="1656184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06678B-37C1-4217-8B11-A8A2D55AF1E8}"/>
              </a:ext>
            </a:extLst>
          </p:cNvPr>
          <p:cNvSpPr/>
          <p:nvPr/>
        </p:nvSpPr>
        <p:spPr bwMode="white">
          <a:xfrm>
            <a:off x="8040216" y="3385972"/>
            <a:ext cx="1872208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46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82887305-FB40-4DFD-8353-AACA06DE74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44"/>
          <a:stretch/>
        </p:blipFill>
        <p:spPr>
          <a:xfrm>
            <a:off x="360000" y="1224000"/>
            <a:ext cx="11340000" cy="422122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433748-5D21-48C6-8C9D-A4DF74418110}"/>
              </a:ext>
            </a:extLst>
          </p:cNvPr>
          <p:cNvSpPr/>
          <p:nvPr/>
        </p:nvSpPr>
        <p:spPr bwMode="white">
          <a:xfrm>
            <a:off x="1343472" y="4394084"/>
            <a:ext cx="3168352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24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82887305-FB40-4DFD-8353-AACA06DE74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86"/>
          <a:stretch/>
        </p:blipFill>
        <p:spPr>
          <a:xfrm>
            <a:off x="360000" y="1338570"/>
            <a:ext cx="11340000" cy="309854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9470EA7C-9136-426B-AA8B-F0B119AB6220}"/>
              </a:ext>
            </a:extLst>
          </p:cNvPr>
          <p:cNvSpPr/>
          <p:nvPr/>
        </p:nvSpPr>
        <p:spPr bwMode="white">
          <a:xfrm>
            <a:off x="1991544" y="1297740"/>
            <a:ext cx="2088232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23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D33C7-439E-B89A-FE79-58E65EC30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AD3CF-C868-4A73-99A3-038A8336BEF6}"/>
              </a:ext>
            </a:extLst>
          </p:cNvPr>
          <p:cNvSpPr/>
          <p:nvPr/>
        </p:nvSpPr>
        <p:spPr bwMode="white">
          <a:xfrm>
            <a:off x="2783632" y="4437112"/>
            <a:ext cx="2160240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3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316A6-ED71-A0E0-D31C-C47ACB9E0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111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D9DAA5-0585-1184-2A55-43688C641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2429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86C83D-B8E1-BC55-B188-2B0D2710D0D2}"/>
              </a:ext>
            </a:extLst>
          </p:cNvPr>
          <p:cNvSpPr/>
          <p:nvPr/>
        </p:nvSpPr>
        <p:spPr bwMode="white">
          <a:xfrm>
            <a:off x="1703512" y="4437112"/>
            <a:ext cx="2808312" cy="634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78DFEC8-02D4-4FCE-9C49-31474C6339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/>
        </p:blipFill>
        <p:spPr>
          <a:xfrm>
            <a:off x="6888088" y="5157192"/>
            <a:ext cx="2678620" cy="1567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024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928F3-AC0D-916E-4FC9-F068F1AFC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3D7D59-0933-5166-8705-7CA07828F4C8}"/>
              </a:ext>
            </a:extLst>
          </p:cNvPr>
          <p:cNvSpPr/>
          <p:nvPr/>
        </p:nvSpPr>
        <p:spPr bwMode="white">
          <a:xfrm>
            <a:off x="7248128" y="2348880"/>
            <a:ext cx="31683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C905597-8C07-4AF9-81E9-5C48FB3190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/>
        </p:blipFill>
        <p:spPr>
          <a:xfrm>
            <a:off x="4655840" y="4365104"/>
            <a:ext cx="4032448" cy="235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97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6D99E-BA75-0BB1-50D6-CBE869FBF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01592-7C96-22AA-9BA0-BE29C6ABCFF0}"/>
              </a:ext>
            </a:extLst>
          </p:cNvPr>
          <p:cNvSpPr/>
          <p:nvPr/>
        </p:nvSpPr>
        <p:spPr bwMode="white">
          <a:xfrm>
            <a:off x="5951984" y="1340768"/>
            <a:ext cx="4824535" cy="66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C71A58A-892B-433C-BE6B-6A753FBF15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193"/>
          <a:stretch/>
        </p:blipFill>
        <p:spPr>
          <a:xfrm>
            <a:off x="4655840" y="4365104"/>
            <a:ext cx="4032448" cy="235928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E8BB174-EB69-4ED4-A238-6819F13A23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627" b="26267"/>
          <a:stretch/>
        </p:blipFill>
        <p:spPr>
          <a:xfrm>
            <a:off x="1271464" y="3528256"/>
            <a:ext cx="2423632" cy="76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55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0C92E-CB4D-A21E-C3A8-64888CE34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4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A6388-1B2D-6EAB-625B-8E91344050E3}"/>
              </a:ext>
            </a:extLst>
          </p:cNvPr>
          <p:cNvSpPr/>
          <p:nvPr/>
        </p:nvSpPr>
        <p:spPr bwMode="white">
          <a:xfrm>
            <a:off x="10338438" y="3605952"/>
            <a:ext cx="380856" cy="42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2182C-498F-E372-045A-AF7685778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7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E70F1-8CED-9246-FB20-1D3A0C5466C7}"/>
              </a:ext>
            </a:extLst>
          </p:cNvPr>
          <p:cNvSpPr/>
          <p:nvPr/>
        </p:nvSpPr>
        <p:spPr bwMode="white">
          <a:xfrm>
            <a:off x="2997430" y="3566720"/>
            <a:ext cx="1152090" cy="542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3722C2F-1E80-4C55-8937-0471B0A26A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28"/>
          <a:stretch/>
        </p:blipFill>
        <p:spPr>
          <a:xfrm>
            <a:off x="3573475" y="4317865"/>
            <a:ext cx="5835596" cy="229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24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B0BD2-A5D0-6DC0-0727-A1E53278B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10128488" cy="557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9418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91D89-E9FB-7530-01B6-CF13881B20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968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4C741-440B-0632-E015-BC0B64382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7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09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7D3D5-D7B8-1621-51A5-F600510FF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3040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0DF61-B077-FFBA-B3E7-0863BCF98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1BFF98-40FF-4258-DCB1-3CC6FE40E74C}"/>
              </a:ext>
            </a:extLst>
          </p:cNvPr>
          <p:cNvSpPr/>
          <p:nvPr/>
        </p:nvSpPr>
        <p:spPr bwMode="white">
          <a:xfrm>
            <a:off x="177898" y="3129276"/>
            <a:ext cx="11174686" cy="346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965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45AC3-658D-1AF6-0251-22252EDE0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02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93D0CA-7ABA-A9AC-A2AE-674F629A89F2}"/>
              </a:ext>
            </a:extLst>
          </p:cNvPr>
          <p:cNvSpPr/>
          <p:nvPr/>
        </p:nvSpPr>
        <p:spPr bwMode="white">
          <a:xfrm>
            <a:off x="263352" y="2276872"/>
            <a:ext cx="10225136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C9224D7-AA03-4DB2-81D3-AEE691D2DF34}"/>
              </a:ext>
            </a:extLst>
          </p:cNvPr>
          <p:cNvSpPr/>
          <p:nvPr/>
        </p:nvSpPr>
        <p:spPr bwMode="white">
          <a:xfrm>
            <a:off x="266538" y="4293096"/>
            <a:ext cx="7989702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34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072E0-4E1E-0D77-0117-FAE3F901704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86"/>
          <a:stretch/>
        </p:blipFill>
        <p:spPr>
          <a:xfrm>
            <a:off x="360000" y="1224000"/>
            <a:ext cx="10913913" cy="177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667B2-84AC-6E50-A782-CFA7FD89E65D}"/>
              </a:ext>
            </a:extLst>
          </p:cNvPr>
          <p:cNvSpPr/>
          <p:nvPr/>
        </p:nvSpPr>
        <p:spPr bwMode="white">
          <a:xfrm>
            <a:off x="9768408" y="2132856"/>
            <a:ext cx="79208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B60705-A9AC-4557-9320-C7572CB34B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96"/>
          <a:stretch/>
        </p:blipFill>
        <p:spPr>
          <a:xfrm>
            <a:off x="360000" y="2852936"/>
            <a:ext cx="10913913" cy="38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04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BB282-710B-1E79-AB0E-F2B99E2F34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7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AB9D4-230F-1491-372F-DDB0EAEDB1A9}"/>
              </a:ext>
            </a:extLst>
          </p:cNvPr>
          <p:cNvSpPr/>
          <p:nvPr/>
        </p:nvSpPr>
        <p:spPr bwMode="white">
          <a:xfrm>
            <a:off x="10357481" y="2484972"/>
            <a:ext cx="380856" cy="42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2E12C6-C9A0-4C42-881C-D4EB9CF00A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7608168" y="3108348"/>
            <a:ext cx="4104456" cy="269739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55F58CD-D8C1-4ED2-9124-88F8396B70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30823"/>
            <a:ext cx="11340000" cy="321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31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E7444-A844-843E-E01D-D115578EC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862" y="801360"/>
            <a:ext cx="91836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5D2A8-22AB-8630-D6E5-A3C99135D1BE}"/>
              </a:ext>
            </a:extLst>
          </p:cNvPr>
          <p:cNvSpPr/>
          <p:nvPr/>
        </p:nvSpPr>
        <p:spPr bwMode="white">
          <a:xfrm>
            <a:off x="9624392" y="801360"/>
            <a:ext cx="504056" cy="68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38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DDB353-DC27-CA2C-7027-4EEF7E85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8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48D859-F48D-42B2-B848-25452F08A3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1055440" y="3407465"/>
            <a:ext cx="10488528" cy="21097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C6DFC4-EF87-4E4F-AB01-2510F7E7B28B}"/>
              </a:ext>
            </a:extLst>
          </p:cNvPr>
          <p:cNvSpPr/>
          <p:nvPr/>
        </p:nvSpPr>
        <p:spPr bwMode="white">
          <a:xfrm>
            <a:off x="10200456" y="4509120"/>
            <a:ext cx="648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3D5612C-67B7-4B99-B175-C680807110E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448" b="86821"/>
          <a:stretch/>
        </p:blipFill>
        <p:spPr>
          <a:xfrm>
            <a:off x="936064" y="5544479"/>
            <a:ext cx="7320176" cy="98086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9881A4A-D042-451C-8888-5925132BD0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 r="7509" b="39414"/>
          <a:stretch/>
        </p:blipFill>
        <p:spPr>
          <a:xfrm>
            <a:off x="8376074" y="4374688"/>
            <a:ext cx="1224136" cy="2190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12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3F42D06F-0F58-41D3-BD45-660E4EAD322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53" b="14260"/>
          <a:stretch/>
        </p:blipFill>
        <p:spPr>
          <a:xfrm>
            <a:off x="360000" y="4797152"/>
            <a:ext cx="11340000" cy="18002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2C3C6AA-7A36-47D2-8E3E-51DB20BD60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544" r="86883" b="1"/>
          <a:stretch/>
        </p:blipFill>
        <p:spPr>
          <a:xfrm>
            <a:off x="10081080" y="5933612"/>
            <a:ext cx="1487528" cy="62927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2628178-E186-4057-907B-6F026BDE23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 r="7509" b="39414"/>
          <a:stretch/>
        </p:blipFill>
        <p:spPr>
          <a:xfrm>
            <a:off x="8635203" y="1435790"/>
            <a:ext cx="2253786" cy="403244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F47C0D1-742C-4670-ADD4-D580B5641A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81" r="34178" b="38447"/>
          <a:stretch/>
        </p:blipFill>
        <p:spPr>
          <a:xfrm>
            <a:off x="360000" y="1412776"/>
            <a:ext cx="746419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6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FF58D-11F5-8EEB-C25C-B92357A8A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99253B-4BDB-4A12-EF45-79610570AFBE}"/>
              </a:ext>
            </a:extLst>
          </p:cNvPr>
          <p:cNvSpPr/>
          <p:nvPr/>
        </p:nvSpPr>
        <p:spPr bwMode="white">
          <a:xfrm>
            <a:off x="10128448" y="5634000"/>
            <a:ext cx="792087" cy="83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45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41B09-3125-BB7E-1ACA-D35F93757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4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4005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2025-06-20T08:11:40Z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