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8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7" r:id="rId13"/>
    <p:sldId id="345" r:id="rId14"/>
    <p:sldId id="344" r:id="rId15"/>
    <p:sldId id="343" r:id="rId16"/>
    <p:sldId id="342" r:id="rId17"/>
    <p:sldId id="341" r:id="rId18"/>
    <p:sldId id="340" r:id="rId19"/>
    <p:sldId id="338" r:id="rId20"/>
    <p:sldId id="337" r:id="rId21"/>
    <p:sldId id="336" r:id="rId22"/>
    <p:sldId id="334" r:id="rId23"/>
    <p:sldId id="333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79" autoAdjust="0"/>
    <p:restoredTop sz="94660"/>
  </p:normalViewPr>
  <p:slideViewPr>
    <p:cSldViewPr showGuides="1">
      <p:cViewPr varScale="1">
        <p:scale>
          <a:sx n="64" d="100"/>
          <a:sy n="64" d="100"/>
        </p:scale>
        <p:origin x="546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51E1BE5-310B-430B-9D78-0873F94CD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2871787"/>
            <a:ext cx="6448425" cy="1114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FDE00D-3810-39D0-A237-A77627306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8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382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C73389-DC91-5FAD-1C9C-1FEFAEB545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08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78AF9B-95E5-C216-D46D-6A7173699F73}"/>
              </a:ext>
            </a:extLst>
          </p:cNvPr>
          <p:cNvSpPr/>
          <p:nvPr/>
        </p:nvSpPr>
        <p:spPr bwMode="white">
          <a:xfrm>
            <a:off x="9443425" y="2427751"/>
            <a:ext cx="276120" cy="26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8515F78-1253-4C9B-BFDF-A434B0E75E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63"/>
          <a:stretch/>
        </p:blipFill>
        <p:spPr>
          <a:xfrm>
            <a:off x="3359696" y="3899002"/>
            <a:ext cx="5999809" cy="2747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098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1FF3E6-C9DA-9009-B301-27295B32F1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91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709403-5D28-33AE-6B50-BB1E6CEE86B0}"/>
              </a:ext>
            </a:extLst>
          </p:cNvPr>
          <p:cNvSpPr/>
          <p:nvPr/>
        </p:nvSpPr>
        <p:spPr bwMode="white">
          <a:xfrm>
            <a:off x="9414861" y="4129085"/>
            <a:ext cx="1685289" cy="4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B79354F-90D4-47D8-A7D0-4676FA6A5C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53" r="72278" b="21419"/>
          <a:stretch/>
        </p:blipFill>
        <p:spPr>
          <a:xfrm>
            <a:off x="6528048" y="5633999"/>
            <a:ext cx="1224136" cy="11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83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236E70-8B9E-0460-C402-66EE02BAD3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162"/>
            <a:ext cx="11340000" cy="52568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9F0DD4-3762-B906-73FF-35F3B160E0B5}"/>
              </a:ext>
            </a:extLst>
          </p:cNvPr>
          <p:cNvSpPr/>
          <p:nvPr/>
        </p:nvSpPr>
        <p:spPr bwMode="white">
          <a:xfrm>
            <a:off x="6558438" y="3010305"/>
            <a:ext cx="1142569" cy="485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39F7A1-B844-02D8-3651-ADEC1BA23867}"/>
              </a:ext>
            </a:extLst>
          </p:cNvPr>
          <p:cNvSpPr/>
          <p:nvPr/>
        </p:nvSpPr>
        <p:spPr bwMode="white">
          <a:xfrm>
            <a:off x="6529874" y="3738564"/>
            <a:ext cx="1366326" cy="62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3A6530-658C-405A-84F3-A1D03A406F26}"/>
              </a:ext>
            </a:extLst>
          </p:cNvPr>
          <p:cNvSpPr/>
          <p:nvPr/>
        </p:nvSpPr>
        <p:spPr bwMode="white">
          <a:xfrm>
            <a:off x="1919536" y="4600133"/>
            <a:ext cx="1443543" cy="70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41D459-F10C-8EB7-4543-B59D20C74EAF}"/>
              </a:ext>
            </a:extLst>
          </p:cNvPr>
          <p:cNvSpPr/>
          <p:nvPr/>
        </p:nvSpPr>
        <p:spPr bwMode="white">
          <a:xfrm>
            <a:off x="1521612" y="5464229"/>
            <a:ext cx="1262020" cy="70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32FDF2A-AF31-40C4-86BD-0CA9CB32635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2" r="39258" b="21419"/>
          <a:stretch/>
        </p:blipFill>
        <p:spPr>
          <a:xfrm>
            <a:off x="11208568" y="5063359"/>
            <a:ext cx="743954" cy="1678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24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700E3C-4123-221D-37F7-90B57BA80B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836"/>
          <a:stretch/>
        </p:blipFill>
        <p:spPr>
          <a:xfrm>
            <a:off x="360000" y="2780928"/>
            <a:ext cx="11340000" cy="170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0787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D2FAEC-0C44-E1F3-0ED0-2C2697E4790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11"/>
          <a:stretch/>
        </p:blipFill>
        <p:spPr>
          <a:xfrm>
            <a:off x="879650" y="2216619"/>
            <a:ext cx="10544942" cy="43807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6D3587-77D8-AF57-7254-4DBE0C6E1418}"/>
              </a:ext>
            </a:extLst>
          </p:cNvPr>
          <p:cNvSpPr/>
          <p:nvPr/>
        </p:nvSpPr>
        <p:spPr bwMode="white">
          <a:xfrm>
            <a:off x="10087913" y="2204864"/>
            <a:ext cx="976639" cy="96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307BD10-347A-4F37-B806-A5A6A3A6E8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050"/>
          <a:stretch/>
        </p:blipFill>
        <p:spPr>
          <a:xfrm>
            <a:off x="360000" y="1410454"/>
            <a:ext cx="11340000" cy="722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09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1422BE-B83A-9213-211F-47A995C2D4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540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C32D1B-9069-7F02-5ADB-FB3264E2BE9A}"/>
              </a:ext>
            </a:extLst>
          </p:cNvPr>
          <p:cNvSpPr/>
          <p:nvPr/>
        </p:nvSpPr>
        <p:spPr bwMode="white">
          <a:xfrm>
            <a:off x="10128448" y="3573016"/>
            <a:ext cx="79208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1C6BA01-A4EA-4D51-9754-3F33D4D4A6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991" b="59849"/>
          <a:stretch/>
        </p:blipFill>
        <p:spPr>
          <a:xfrm>
            <a:off x="1055440" y="4509120"/>
            <a:ext cx="9073008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6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AF0F8A-6614-AC22-5F56-D74CE301F6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18"/>
          <a:stretch/>
        </p:blipFill>
        <p:spPr>
          <a:xfrm>
            <a:off x="360000" y="2348880"/>
            <a:ext cx="11340000" cy="260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6794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47924-6603-6AA3-72D2-8BAB60A83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609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5AE592-8465-9128-7CEA-4BFE50B2DA00}"/>
              </a:ext>
            </a:extLst>
          </p:cNvPr>
          <p:cNvSpPr/>
          <p:nvPr/>
        </p:nvSpPr>
        <p:spPr bwMode="white">
          <a:xfrm>
            <a:off x="10386045" y="2293144"/>
            <a:ext cx="342770" cy="391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78E5137-FC00-46F3-AC72-C49948FFCE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983432" y="2740639"/>
            <a:ext cx="9552424" cy="400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15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02658-F5F6-2384-3761-8CE3E63F08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5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041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95C7F3-E850-351D-11B6-F0318DD464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59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73783F-8CA1-B540-0E9D-AE373A7CA3EB}"/>
              </a:ext>
            </a:extLst>
          </p:cNvPr>
          <p:cNvSpPr/>
          <p:nvPr/>
        </p:nvSpPr>
        <p:spPr bwMode="white">
          <a:xfrm>
            <a:off x="9700503" y="2827278"/>
            <a:ext cx="485592" cy="38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69CC6A-466C-8BDD-F9B0-257C755B9723}"/>
              </a:ext>
            </a:extLst>
          </p:cNvPr>
          <p:cNvSpPr/>
          <p:nvPr/>
        </p:nvSpPr>
        <p:spPr bwMode="white">
          <a:xfrm>
            <a:off x="2064332" y="3638460"/>
            <a:ext cx="1685289" cy="496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99586D-DAC8-ED52-DE33-C27AFA99C5CA}"/>
              </a:ext>
            </a:extLst>
          </p:cNvPr>
          <p:cNvSpPr/>
          <p:nvPr/>
        </p:nvSpPr>
        <p:spPr bwMode="white">
          <a:xfrm>
            <a:off x="4844584" y="4545076"/>
            <a:ext cx="1837632" cy="46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FCAE45-B3CB-1757-EE05-1C53BB0166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35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431F4F-5186-5118-B179-3B361D017C35}"/>
              </a:ext>
            </a:extLst>
          </p:cNvPr>
          <p:cNvSpPr/>
          <p:nvPr/>
        </p:nvSpPr>
        <p:spPr bwMode="white">
          <a:xfrm>
            <a:off x="10367002" y="3216858"/>
            <a:ext cx="361813" cy="4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EEBC459-E515-4B0C-B5E0-1829FBD722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3" b="21150"/>
          <a:stretch/>
        </p:blipFill>
        <p:spPr>
          <a:xfrm>
            <a:off x="4583832" y="3827990"/>
            <a:ext cx="3364552" cy="2808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79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FE879-C00D-FF42-0CA1-DF1C1B259E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167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402A82A-8908-4C73-9AB6-6968A225F2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3" b="21150"/>
          <a:stretch/>
        </p:blipFill>
        <p:spPr>
          <a:xfrm>
            <a:off x="8976320" y="2132856"/>
            <a:ext cx="2969780" cy="247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982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7A3FBC-43EA-7579-4406-EB823C10A1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3594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01ECED-C1A5-7CCC-4252-FFA6982825B5}"/>
              </a:ext>
            </a:extLst>
          </p:cNvPr>
          <p:cNvSpPr/>
          <p:nvPr/>
        </p:nvSpPr>
        <p:spPr bwMode="white">
          <a:xfrm>
            <a:off x="10200456" y="4581128"/>
            <a:ext cx="792088" cy="83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1788DFE-8906-4E25-83CE-CF77AAA5C0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2" r="15764" b="21150"/>
          <a:stretch/>
        </p:blipFill>
        <p:spPr>
          <a:xfrm>
            <a:off x="6816080" y="4725144"/>
            <a:ext cx="2421227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70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ECABDF-8BB4-F16C-5C4F-21F1ECB29C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5547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9B9DC69-849F-4EC5-8B76-65FB33B7362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2" r="15764" b="21150"/>
          <a:stretch/>
        </p:blipFill>
        <p:spPr>
          <a:xfrm>
            <a:off x="8472264" y="1484784"/>
            <a:ext cx="3071704" cy="237518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328B33C-90DC-458E-8DD3-B2DC7FBAAB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960"/>
            <a:ext cx="11340000" cy="2689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11323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F6625-F073-7F5D-42AC-D972946DC7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61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68D2DA-B064-DBBE-6A5F-F4874A32889F}"/>
              </a:ext>
            </a:extLst>
          </p:cNvPr>
          <p:cNvSpPr/>
          <p:nvPr/>
        </p:nvSpPr>
        <p:spPr bwMode="white">
          <a:xfrm>
            <a:off x="7634357" y="3179737"/>
            <a:ext cx="1037833" cy="43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1E109C-3DA2-7BA1-9EFF-E4629F801C15}"/>
              </a:ext>
            </a:extLst>
          </p:cNvPr>
          <p:cNvSpPr/>
          <p:nvPr/>
        </p:nvSpPr>
        <p:spPr bwMode="white">
          <a:xfrm>
            <a:off x="8688288" y="3898193"/>
            <a:ext cx="1418171" cy="68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B57593-A693-E9F5-A030-44F917E36869}"/>
              </a:ext>
            </a:extLst>
          </p:cNvPr>
          <p:cNvSpPr/>
          <p:nvPr/>
        </p:nvSpPr>
        <p:spPr bwMode="white">
          <a:xfrm>
            <a:off x="9281561" y="4935131"/>
            <a:ext cx="1066397" cy="49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328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294FE-2D86-2733-6514-5088AF58FD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66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6A24D6-8371-A890-85D3-566310DB34C6}"/>
              </a:ext>
            </a:extLst>
          </p:cNvPr>
          <p:cNvSpPr/>
          <p:nvPr/>
        </p:nvSpPr>
        <p:spPr bwMode="white">
          <a:xfrm>
            <a:off x="8976320" y="2132856"/>
            <a:ext cx="2304255" cy="69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1A327B-D257-F7E8-02FA-42F97FBE5C95}"/>
              </a:ext>
            </a:extLst>
          </p:cNvPr>
          <p:cNvSpPr/>
          <p:nvPr/>
        </p:nvSpPr>
        <p:spPr bwMode="white">
          <a:xfrm>
            <a:off x="2567608" y="3889485"/>
            <a:ext cx="1656184" cy="69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679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084AA7-F3DC-1FD0-FCD0-FA0E3CE236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89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98196A-8504-0288-28C3-3C0AB57FB390}"/>
              </a:ext>
            </a:extLst>
          </p:cNvPr>
          <p:cNvSpPr/>
          <p:nvPr/>
        </p:nvSpPr>
        <p:spPr bwMode="white">
          <a:xfrm>
            <a:off x="2207568" y="3006119"/>
            <a:ext cx="1584176" cy="71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71C6CB-4867-7CAC-4852-88C7C2849FF4}"/>
              </a:ext>
            </a:extLst>
          </p:cNvPr>
          <p:cNvSpPr/>
          <p:nvPr/>
        </p:nvSpPr>
        <p:spPr bwMode="white">
          <a:xfrm>
            <a:off x="6977380" y="4083911"/>
            <a:ext cx="580807" cy="45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CA70F4-21FE-73AC-6AD7-8AA12CAD3168}"/>
              </a:ext>
            </a:extLst>
          </p:cNvPr>
          <p:cNvSpPr/>
          <p:nvPr/>
        </p:nvSpPr>
        <p:spPr bwMode="white">
          <a:xfrm>
            <a:off x="1188362" y="5008616"/>
            <a:ext cx="504634" cy="390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85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17191-4778-3E2E-9972-634667EA89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7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1022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7B369-CAFE-43C5-3D17-B33C1A1485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09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5C3A11-02CD-7F8E-45BF-F3376FFDF90D}"/>
              </a:ext>
            </a:extLst>
          </p:cNvPr>
          <p:cNvSpPr/>
          <p:nvPr/>
        </p:nvSpPr>
        <p:spPr bwMode="white">
          <a:xfrm>
            <a:off x="9567204" y="4951927"/>
            <a:ext cx="380855" cy="390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A7C069B-6843-4CDC-B7E1-2C819875A4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r="9414" b="21925"/>
          <a:stretch/>
        </p:blipFill>
        <p:spPr>
          <a:xfrm>
            <a:off x="4007768" y="4593557"/>
            <a:ext cx="2520280" cy="2080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224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A14B10-5F8E-4E76-CD3F-8BD9F6FF6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6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873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AED68D-7566-229A-9671-7A7E5E3F5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35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915D8F-48EE-81F4-0A71-E9561B9FBCC5}"/>
              </a:ext>
            </a:extLst>
          </p:cNvPr>
          <p:cNvSpPr/>
          <p:nvPr/>
        </p:nvSpPr>
        <p:spPr bwMode="white">
          <a:xfrm>
            <a:off x="2588010" y="3102436"/>
            <a:ext cx="1075919" cy="49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4D393F-50F8-A824-FC10-67404CD70613}"/>
              </a:ext>
            </a:extLst>
          </p:cNvPr>
          <p:cNvSpPr/>
          <p:nvPr/>
        </p:nvSpPr>
        <p:spPr bwMode="white">
          <a:xfrm>
            <a:off x="8967355" y="3111971"/>
            <a:ext cx="1066397" cy="44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F70731D-451E-44DB-9E02-E5352D05C8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31367"/>
            <a:ext cx="11340000" cy="256598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1F8E12-5413-4833-BA5F-2938E31815D7}"/>
              </a:ext>
            </a:extLst>
          </p:cNvPr>
          <p:cNvSpPr/>
          <p:nvPr/>
        </p:nvSpPr>
        <p:spPr bwMode="white">
          <a:xfrm>
            <a:off x="1464483" y="4203068"/>
            <a:ext cx="1085440" cy="45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1563F6-019D-4D78-982D-F44A4DB31442}"/>
              </a:ext>
            </a:extLst>
          </p:cNvPr>
          <p:cNvSpPr/>
          <p:nvPr/>
        </p:nvSpPr>
        <p:spPr bwMode="white">
          <a:xfrm>
            <a:off x="4406599" y="4193529"/>
            <a:ext cx="1685289" cy="476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06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897A5B-CF9B-5748-F821-7E5103D696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667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71882D1-CEA6-4285-8143-DF61F61D118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r="9414" b="21925"/>
          <a:stretch/>
        </p:blipFill>
        <p:spPr>
          <a:xfrm>
            <a:off x="4943872" y="3861048"/>
            <a:ext cx="3312368" cy="273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258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00D42-ED04-4EDB-77B1-0A8D8B9B8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36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7EF2D3-C10F-7CE4-5BC3-1602F3E3EAA4}"/>
              </a:ext>
            </a:extLst>
          </p:cNvPr>
          <p:cNvSpPr/>
          <p:nvPr/>
        </p:nvSpPr>
        <p:spPr bwMode="white">
          <a:xfrm>
            <a:off x="7691486" y="2348309"/>
            <a:ext cx="1085440" cy="447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F88856-6940-DC31-EDF4-F1B747486180}"/>
              </a:ext>
            </a:extLst>
          </p:cNvPr>
          <p:cNvSpPr/>
          <p:nvPr/>
        </p:nvSpPr>
        <p:spPr bwMode="white">
          <a:xfrm>
            <a:off x="3702015" y="3224890"/>
            <a:ext cx="1056876" cy="49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5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E53190-25E1-1B41-0717-475CB2FBF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89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0420B4-15E2-E72F-028C-A6FA01D0B950}"/>
              </a:ext>
            </a:extLst>
          </p:cNvPr>
          <p:cNvSpPr/>
          <p:nvPr/>
        </p:nvSpPr>
        <p:spPr bwMode="white">
          <a:xfrm>
            <a:off x="10814508" y="1347855"/>
            <a:ext cx="561763" cy="495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921C74-CCBD-DBD0-0253-C67BF9EF7678}"/>
              </a:ext>
            </a:extLst>
          </p:cNvPr>
          <p:cNvSpPr/>
          <p:nvPr/>
        </p:nvSpPr>
        <p:spPr bwMode="white">
          <a:xfrm>
            <a:off x="988413" y="2272009"/>
            <a:ext cx="457027" cy="40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C24538-7CCC-7A98-A104-2E2763D734C8}"/>
              </a:ext>
            </a:extLst>
          </p:cNvPr>
          <p:cNvSpPr/>
          <p:nvPr/>
        </p:nvSpPr>
        <p:spPr bwMode="white">
          <a:xfrm>
            <a:off x="9252997" y="2233900"/>
            <a:ext cx="1056876" cy="4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9F44E4-7564-63F2-9502-87F451FC7ABA}"/>
              </a:ext>
            </a:extLst>
          </p:cNvPr>
          <p:cNvSpPr/>
          <p:nvPr/>
        </p:nvSpPr>
        <p:spPr bwMode="white">
          <a:xfrm>
            <a:off x="6888088" y="2901648"/>
            <a:ext cx="1584176" cy="74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49ED3E-7843-2461-D19F-FB15D24152BF}"/>
              </a:ext>
            </a:extLst>
          </p:cNvPr>
          <p:cNvSpPr/>
          <p:nvPr/>
        </p:nvSpPr>
        <p:spPr bwMode="white">
          <a:xfrm>
            <a:off x="9233954" y="3986935"/>
            <a:ext cx="1114005" cy="485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05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685893-4228-0651-0108-253DEC314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488528" cy="5435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2831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CA2A43-99C2-288D-EBED-DE8EAC9D7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62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4EC1ED-623F-2876-15E4-1DAF5A5F37F1}"/>
              </a:ext>
            </a:extLst>
          </p:cNvPr>
          <p:cNvSpPr/>
          <p:nvPr/>
        </p:nvSpPr>
        <p:spPr bwMode="white">
          <a:xfrm>
            <a:off x="10386045" y="3912535"/>
            <a:ext cx="371335" cy="390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946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DEB545-DC7A-68E2-FD24-ED8C234D26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8471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1381DA-22D9-79BC-A76E-F9C5E81E6C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83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123137-52BD-F3F8-A907-CF3E24986034}"/>
              </a:ext>
            </a:extLst>
          </p:cNvPr>
          <p:cNvSpPr/>
          <p:nvPr/>
        </p:nvSpPr>
        <p:spPr bwMode="white">
          <a:xfrm>
            <a:off x="10367002" y="3189824"/>
            <a:ext cx="361813" cy="40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CD86FB7-2594-4EC9-BD3D-AB6FF6539A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28" b="10905"/>
          <a:stretch/>
        </p:blipFill>
        <p:spPr>
          <a:xfrm>
            <a:off x="4500074" y="3560666"/>
            <a:ext cx="4895743" cy="306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325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2025-06-21T08:49:18Z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