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8050" y="2962275"/>
            <a:ext cx="52959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6650" y="1676400"/>
            <a:ext cx="483870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34440"/>
            <a:ext cx="10467975" cy="2809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4149090"/>
            <a:ext cx="2952750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25430" y="2392214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733550"/>
            <a:ext cx="105060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5903" y="2318323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525125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917065"/>
            <a:ext cx="1002030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01576" y="2392214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320165"/>
            <a:ext cx="104965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77212" y="2373741"/>
            <a:ext cx="91842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2957" y="2373741"/>
            <a:ext cx="2414715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5103" y="2955631"/>
            <a:ext cx="2451661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0812" y="4119414"/>
            <a:ext cx="918424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08120" y="4701305"/>
            <a:ext cx="159267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562225"/>
            <a:ext cx="10487025" cy="173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81503" y="3038760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03685" y="3611413"/>
            <a:ext cx="1241697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28725"/>
            <a:ext cx="10467975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9150" y="3789045"/>
            <a:ext cx="29337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50375" y="2281377"/>
            <a:ext cx="863007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466" y="2937164"/>
            <a:ext cx="863007" cy="461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231265"/>
            <a:ext cx="10467975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0100" y="4076700"/>
            <a:ext cx="33147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34230" y="2909449"/>
            <a:ext cx="816825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0885" y="4128649"/>
            <a:ext cx="1297115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709420"/>
            <a:ext cx="104870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9350" y="1781175"/>
            <a:ext cx="7353300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655" y="1768330"/>
            <a:ext cx="8075035" cy="3222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442720"/>
            <a:ext cx="105251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721" y="2595414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268095"/>
            <a:ext cx="10267950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7390" y="2848551"/>
            <a:ext cx="9933286" cy="32843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286510"/>
            <a:ext cx="1042987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2338070"/>
            <a:ext cx="9401175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3475" y="956945"/>
            <a:ext cx="99250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2703" y="822032"/>
            <a:ext cx="1056970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3685" y="1939631"/>
            <a:ext cx="733696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54084" y="2586180"/>
            <a:ext cx="899951" cy="44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0012" y="3112653"/>
            <a:ext cx="779880" cy="44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54620" y="4267200"/>
            <a:ext cx="779780" cy="43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2594" y="5366326"/>
            <a:ext cx="779880" cy="44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1785620"/>
            <a:ext cx="962025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8003" y="2304327"/>
            <a:ext cx="8952051" cy="2646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219200"/>
            <a:ext cx="100107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503" y="2447632"/>
            <a:ext cx="2941188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08120" y="3389741"/>
            <a:ext cx="5749043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2061845"/>
            <a:ext cx="99536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84703" y="1921159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3139" y="2567707"/>
            <a:ext cx="604388" cy="471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78667" y="3666834"/>
            <a:ext cx="604388" cy="471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2703" y="3685307"/>
            <a:ext cx="1260170" cy="471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9685" y="4257962"/>
            <a:ext cx="5933770" cy="4710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231265"/>
            <a:ext cx="10506075" cy="554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648" y="2853891"/>
            <a:ext cx="8280329" cy="38794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743075"/>
            <a:ext cx="997267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0921" y="1653304"/>
            <a:ext cx="98307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55394" y="2309091"/>
            <a:ext cx="724461" cy="461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2121" y="4692073"/>
            <a:ext cx="2673334" cy="461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001395"/>
            <a:ext cx="98774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2594" y="4304144"/>
            <a:ext cx="2553261" cy="48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0194" y="4867562"/>
            <a:ext cx="3735515" cy="48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9503" y="5440217"/>
            <a:ext cx="4160388" cy="48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3940" y="6003635"/>
            <a:ext cx="4973187" cy="4802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305560"/>
            <a:ext cx="10563225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0775" y="1764141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2867025"/>
            <a:ext cx="10029825" cy="112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6412" y="3352795"/>
            <a:ext cx="4631443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2619375"/>
            <a:ext cx="10420350" cy="1619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315085"/>
            <a:ext cx="10487025" cy="451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809750"/>
            <a:ext cx="996315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1284" y="1856503"/>
            <a:ext cx="10256389" cy="1108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9538" y="2974103"/>
            <a:ext cx="10302571" cy="104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8847" y="4221012"/>
            <a:ext cx="10302571" cy="1043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438275"/>
            <a:ext cx="10572750" cy="3981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4425" y="1254760"/>
            <a:ext cx="996315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5939" y="1357739"/>
            <a:ext cx="6912825" cy="266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5102" y="4165594"/>
            <a:ext cx="8981771" cy="23460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1823720"/>
            <a:ext cx="100107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5102" y="1773377"/>
            <a:ext cx="10441116" cy="3953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718945"/>
            <a:ext cx="105346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06958" y="2281377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438275"/>
            <a:ext cx="105251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4667" y="4294905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303020"/>
            <a:ext cx="10544175" cy="339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796790"/>
            <a:ext cx="8286750" cy="1057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6958" y="1819559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9249" y="3001814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014220"/>
            <a:ext cx="1054417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4667" y="1939633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404620"/>
            <a:ext cx="1056322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721" y="2558469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461770"/>
            <a:ext cx="105251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7721" y="2595414"/>
            <a:ext cx="447369" cy="535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2025-06-04T08:42:10Z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