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0" r:id="rId11"/>
    <p:sldId id="349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0" r:id="rId27"/>
    <p:sldId id="328" r:id="rId28"/>
    <p:sldId id="327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22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F3F2C4-D13B-41DF-8352-DE7E04FCBE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905125"/>
            <a:ext cx="9467850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EB0AC-D12C-4D23-F30F-53C81C811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72598-0C6F-18FF-39C8-B2C4C3B4EBB9}"/>
              </a:ext>
            </a:extLst>
          </p:cNvPr>
          <p:cNvSpPr/>
          <p:nvPr/>
        </p:nvSpPr>
        <p:spPr bwMode="white">
          <a:xfrm>
            <a:off x="2073853" y="4254816"/>
            <a:ext cx="2180403" cy="4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F4D5C-C474-FF47-F338-281A303C91F6}"/>
              </a:ext>
            </a:extLst>
          </p:cNvPr>
          <p:cNvSpPr/>
          <p:nvPr/>
        </p:nvSpPr>
        <p:spPr bwMode="white">
          <a:xfrm>
            <a:off x="6384032" y="5013176"/>
            <a:ext cx="1512167" cy="705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04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A085C-3C61-B2CB-F03F-84DB482AFB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7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2A9893-A784-60D2-C291-A9987A9EDB2C}"/>
              </a:ext>
            </a:extLst>
          </p:cNvPr>
          <p:cNvSpPr/>
          <p:nvPr/>
        </p:nvSpPr>
        <p:spPr bwMode="white">
          <a:xfrm>
            <a:off x="10433652" y="3487623"/>
            <a:ext cx="371335" cy="39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9C5BF2-3F42-42E9-AA9D-EAF8179AD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/>
          <a:stretch/>
        </p:blipFill>
        <p:spPr>
          <a:xfrm>
            <a:off x="6222387" y="3963262"/>
            <a:ext cx="5346221" cy="264395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C066043-9289-4B81-AB8A-D3D851FF86D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34813" b="12312"/>
          <a:stretch/>
        </p:blipFill>
        <p:spPr>
          <a:xfrm>
            <a:off x="4050039" y="4464360"/>
            <a:ext cx="2016224" cy="162893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48CA9A5-AC4A-4DFB-977A-AFD7D58A9F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3707" b="12312"/>
          <a:stretch/>
        </p:blipFill>
        <p:spPr>
          <a:xfrm>
            <a:off x="906327" y="4464360"/>
            <a:ext cx="1847568" cy="162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3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092FB-E73F-E79A-F383-2267955B6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1408"/>
            <a:ext cx="11340000" cy="37818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04A86-A6EC-7B73-B45F-CD26F30D1854}"/>
              </a:ext>
            </a:extLst>
          </p:cNvPr>
          <p:cNvSpPr/>
          <p:nvPr/>
        </p:nvSpPr>
        <p:spPr bwMode="white">
          <a:xfrm>
            <a:off x="10272464" y="1951408"/>
            <a:ext cx="720080" cy="82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49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D122A-BC61-69B6-0196-2BBF381134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29124"/>
            <a:ext cx="11340000" cy="282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672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448DE-B092-FFC3-3519-0B56A383B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62940-6872-15EC-E67B-9286BD7C41E3}"/>
              </a:ext>
            </a:extLst>
          </p:cNvPr>
          <p:cNvSpPr/>
          <p:nvPr/>
        </p:nvSpPr>
        <p:spPr bwMode="white">
          <a:xfrm>
            <a:off x="6891687" y="2337619"/>
            <a:ext cx="2444673" cy="58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450A0-C546-9E67-AD06-CF5475989583}"/>
              </a:ext>
            </a:extLst>
          </p:cNvPr>
          <p:cNvSpPr/>
          <p:nvPr/>
        </p:nvSpPr>
        <p:spPr bwMode="white">
          <a:xfrm>
            <a:off x="6891687" y="4038563"/>
            <a:ext cx="1868609" cy="83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4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59BBE-07A9-7DAD-18C4-3155814B4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6B590-4FBD-C7B7-CFAF-19DF6BF58EF1}"/>
              </a:ext>
            </a:extLst>
          </p:cNvPr>
          <p:cNvSpPr/>
          <p:nvPr/>
        </p:nvSpPr>
        <p:spPr bwMode="white">
          <a:xfrm>
            <a:off x="5311133" y="3405054"/>
            <a:ext cx="599848" cy="39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994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E3319B-5890-8170-6DD5-372E1695D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4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149D7E-87D6-9D46-49CA-43DDD025F0B3}"/>
              </a:ext>
            </a:extLst>
          </p:cNvPr>
          <p:cNvSpPr/>
          <p:nvPr/>
        </p:nvSpPr>
        <p:spPr bwMode="white">
          <a:xfrm>
            <a:off x="10386045" y="4826058"/>
            <a:ext cx="361813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5FDD86-D96A-4C31-A20A-2BF76EF287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r="6874" b="16661"/>
          <a:stretch/>
        </p:blipFill>
        <p:spPr>
          <a:xfrm>
            <a:off x="8184232" y="4863997"/>
            <a:ext cx="2129805" cy="180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84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A846F-C5E5-B21E-A4F0-FCA2D737C4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259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72C45-2D1B-DFB6-6952-055A7AD131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3285E0-3863-E2BD-1964-EA6E0B5A7465}"/>
              </a:ext>
            </a:extLst>
          </p:cNvPr>
          <p:cNvSpPr/>
          <p:nvPr/>
        </p:nvSpPr>
        <p:spPr bwMode="white">
          <a:xfrm>
            <a:off x="10367002" y="2395642"/>
            <a:ext cx="371335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96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F456B-34E5-D033-0E91-08AC8A180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1934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03B47-6962-C1B4-8D9E-38D3BEBC6A25}"/>
              </a:ext>
            </a:extLst>
          </p:cNvPr>
          <p:cNvSpPr/>
          <p:nvPr/>
        </p:nvSpPr>
        <p:spPr bwMode="white">
          <a:xfrm>
            <a:off x="10200456" y="4077072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AA9EB6-014F-4F2D-B59E-BF9112324F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 b="54200"/>
          <a:stretch/>
        </p:blipFill>
        <p:spPr>
          <a:xfrm>
            <a:off x="1199456" y="4895498"/>
            <a:ext cx="5880016" cy="18449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618271B-0A6C-4FA3-AEFF-97ED4D2200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/>
          <a:stretch/>
        </p:blipFill>
        <p:spPr>
          <a:xfrm>
            <a:off x="7320136" y="4147554"/>
            <a:ext cx="2520280" cy="251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65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7CA6D-B5EF-BAD1-C80C-BDCF59FDC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9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4B8256-B3EA-155F-A4FC-AA84135F4E70}"/>
              </a:ext>
            </a:extLst>
          </p:cNvPr>
          <p:cNvSpPr/>
          <p:nvPr/>
        </p:nvSpPr>
        <p:spPr bwMode="white">
          <a:xfrm>
            <a:off x="5519936" y="2598736"/>
            <a:ext cx="1363321" cy="75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66DFD6-4BF4-9305-4753-CB297A5FDC00}"/>
              </a:ext>
            </a:extLst>
          </p:cNvPr>
          <p:cNvSpPr/>
          <p:nvPr/>
        </p:nvSpPr>
        <p:spPr bwMode="white">
          <a:xfrm>
            <a:off x="3503712" y="3646038"/>
            <a:ext cx="1656184" cy="64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A666A-A1EA-10E0-BA17-CD673F0CDB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738" r="48148"/>
          <a:stretch/>
        </p:blipFill>
        <p:spPr>
          <a:xfrm>
            <a:off x="360000" y="1268760"/>
            <a:ext cx="5880016" cy="18233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46AB63-BDBC-47FE-81C7-F00A57989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/>
          <a:stretch/>
        </p:blipFill>
        <p:spPr>
          <a:xfrm>
            <a:off x="8400256" y="1047281"/>
            <a:ext cx="2016224" cy="201416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ABCB7B0-4E21-45D0-9C77-140051270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53"/>
          <a:stretch/>
        </p:blipFill>
        <p:spPr>
          <a:xfrm>
            <a:off x="360000" y="3068960"/>
            <a:ext cx="11340000" cy="367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727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B82FD4-8BE9-D10C-A24D-455B63947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955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C2F2E-954E-1118-02FB-3ACAF2054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F88B7-26C1-79C4-37E3-EAB6AD98813A}"/>
              </a:ext>
            </a:extLst>
          </p:cNvPr>
          <p:cNvSpPr/>
          <p:nvPr/>
        </p:nvSpPr>
        <p:spPr bwMode="white">
          <a:xfrm>
            <a:off x="5879976" y="2235813"/>
            <a:ext cx="2592288" cy="76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B39680-8E1E-395A-8082-2067DF9B8EAA}"/>
              </a:ext>
            </a:extLst>
          </p:cNvPr>
          <p:cNvSpPr/>
          <p:nvPr/>
        </p:nvSpPr>
        <p:spPr bwMode="white">
          <a:xfrm>
            <a:off x="7320136" y="3243925"/>
            <a:ext cx="3096344" cy="76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81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B14FDB-2DAC-171E-9733-85D16A6211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415415-9DB4-4229-BE64-8E1665E7D4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r="8143" b="15215"/>
          <a:stretch/>
        </p:blipFill>
        <p:spPr>
          <a:xfrm>
            <a:off x="4661848" y="4024342"/>
            <a:ext cx="2736304" cy="256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91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072BD-E917-ABB7-93FF-655F3B598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2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4103C2-68C0-4E82-8416-B0DA930BE6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r="8143" b="15215"/>
          <a:stretch/>
        </p:blipFill>
        <p:spPr>
          <a:xfrm>
            <a:off x="4661848" y="4024342"/>
            <a:ext cx="2736304" cy="2561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6850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8C8D2-19B3-2DFD-F480-44FE3DA91E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360000" y="1086832"/>
            <a:ext cx="6672104" cy="421437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17A83395-166C-4CF6-96C0-7841E88C1D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r="8143" b="15215"/>
          <a:stretch/>
        </p:blipFill>
        <p:spPr>
          <a:xfrm>
            <a:off x="7392144" y="980728"/>
            <a:ext cx="3816424" cy="3573152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07323444-31E2-49A1-BA52-950DAF8185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713"/>
          <a:stretch/>
        </p:blipFill>
        <p:spPr>
          <a:xfrm>
            <a:off x="360000" y="5366415"/>
            <a:ext cx="11340000" cy="942905"/>
          </a:xfrm>
          <a:prstGeom prst="rect">
            <a:avLst/>
          </a:prstGeom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6011E328-6550-418C-B720-78A7036DE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97" r="90692"/>
          <a:stretch/>
        </p:blipFill>
        <p:spPr>
          <a:xfrm>
            <a:off x="10657144" y="5589240"/>
            <a:ext cx="1055480" cy="79208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A92599-7881-4626-8AF9-8AA1571A7B7B}"/>
              </a:ext>
            </a:extLst>
          </p:cNvPr>
          <p:cNvSpPr/>
          <p:nvPr/>
        </p:nvSpPr>
        <p:spPr bwMode="white">
          <a:xfrm>
            <a:off x="119336" y="4149080"/>
            <a:ext cx="7032144" cy="2376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8F76B82-4F08-4315-BED2-E40D712198D3}"/>
              </a:ext>
            </a:extLst>
          </p:cNvPr>
          <p:cNvSpPr/>
          <p:nvPr/>
        </p:nvSpPr>
        <p:spPr bwMode="white">
          <a:xfrm>
            <a:off x="6282673" y="5334545"/>
            <a:ext cx="5549327" cy="100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5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31508-D756-1C2E-6518-76E2785484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606259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3E359CD4-ECC3-4A9A-B460-B4DCEBF716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0034"/>
          <a:stretch/>
        </p:blipFill>
        <p:spPr>
          <a:xfrm>
            <a:off x="360000" y="3789041"/>
            <a:ext cx="11340000" cy="1628934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FB223AF2-7AD0-4DD9-A95F-FFD4855A49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00" r="88787" b="40599"/>
          <a:stretch/>
        </p:blipFill>
        <p:spPr>
          <a:xfrm>
            <a:off x="10585136" y="4666419"/>
            <a:ext cx="1271504" cy="648073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E48B92BC-7ADC-423D-B5E5-3D9E09D86E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35" b="3498"/>
          <a:stretch/>
        </p:blipFill>
        <p:spPr>
          <a:xfrm>
            <a:off x="360000" y="5634000"/>
            <a:ext cx="11340000" cy="1152128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87E1301-BEE1-4945-A365-2020604C1628}"/>
              </a:ext>
            </a:extLst>
          </p:cNvPr>
          <p:cNvSpPr/>
          <p:nvPr/>
        </p:nvSpPr>
        <p:spPr bwMode="white">
          <a:xfrm>
            <a:off x="203360" y="3731003"/>
            <a:ext cx="11725288" cy="1902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6610294-26DC-4A3E-9E86-9F95B775E752}"/>
              </a:ext>
            </a:extLst>
          </p:cNvPr>
          <p:cNvSpPr/>
          <p:nvPr/>
        </p:nvSpPr>
        <p:spPr bwMode="white">
          <a:xfrm>
            <a:off x="335360" y="5661248"/>
            <a:ext cx="10009112" cy="112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85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451F4-5BD0-6E67-F8AF-15C5D3CC0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13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01F686F-9F6F-4356-8D15-C820E6819A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4223792" y="4600563"/>
            <a:ext cx="3744416" cy="2066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172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18101-BFC8-4416-B84A-26A306A986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6CAF8-32BA-AA49-FECE-3DB940A51C3F}"/>
              </a:ext>
            </a:extLst>
          </p:cNvPr>
          <p:cNvSpPr/>
          <p:nvPr/>
        </p:nvSpPr>
        <p:spPr bwMode="white">
          <a:xfrm>
            <a:off x="9408368" y="3284984"/>
            <a:ext cx="792088" cy="742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215462-6AC5-435A-916F-0EBB63B53B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3935760" y="4027360"/>
            <a:ext cx="4655880" cy="256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6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40426-3E4E-DFFD-4417-663B92DE36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30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4C0421-11B4-4B85-A8FE-13C930B652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8184192" y="3923445"/>
            <a:ext cx="3515808" cy="194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407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94AAB-7A33-622A-F8B3-185F487977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3A6EBE-873C-6F46-4070-E4FF5E5BF2AA}"/>
              </a:ext>
            </a:extLst>
          </p:cNvPr>
          <p:cNvSpPr/>
          <p:nvPr/>
        </p:nvSpPr>
        <p:spPr bwMode="white">
          <a:xfrm>
            <a:off x="4244735" y="1443186"/>
            <a:ext cx="1152090" cy="514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958C87-94BF-EFE0-4DAC-A2AA71AB441B}"/>
              </a:ext>
            </a:extLst>
          </p:cNvPr>
          <p:cNvSpPr/>
          <p:nvPr/>
        </p:nvSpPr>
        <p:spPr bwMode="white">
          <a:xfrm>
            <a:off x="2016725" y="2377114"/>
            <a:ext cx="1171133" cy="4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6F1364-0478-C9D9-D70D-EDF841CB5CD5}"/>
              </a:ext>
            </a:extLst>
          </p:cNvPr>
          <p:cNvSpPr/>
          <p:nvPr/>
        </p:nvSpPr>
        <p:spPr bwMode="white">
          <a:xfrm>
            <a:off x="3606801" y="3358690"/>
            <a:ext cx="2513652" cy="5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1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5CA14-9DD3-7FA9-CF6A-F79ACD128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4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14115-C1A6-B553-AAF1-E884A048D677}"/>
              </a:ext>
            </a:extLst>
          </p:cNvPr>
          <p:cNvSpPr/>
          <p:nvPr/>
        </p:nvSpPr>
        <p:spPr bwMode="white">
          <a:xfrm>
            <a:off x="6263274" y="1424319"/>
            <a:ext cx="1628161" cy="4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E2205-97F5-D970-262E-31CCE7EAEC67}"/>
              </a:ext>
            </a:extLst>
          </p:cNvPr>
          <p:cNvSpPr/>
          <p:nvPr/>
        </p:nvSpPr>
        <p:spPr bwMode="white">
          <a:xfrm>
            <a:off x="4092392" y="2340065"/>
            <a:ext cx="2285138" cy="47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41757F-C58B-524D-2BB6-3F4952665BFB}"/>
              </a:ext>
            </a:extLst>
          </p:cNvPr>
          <p:cNvSpPr/>
          <p:nvPr/>
        </p:nvSpPr>
        <p:spPr bwMode="white">
          <a:xfrm>
            <a:off x="1856308" y="3976189"/>
            <a:ext cx="1935436" cy="14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5913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D546E-B3A1-4A9D-757A-386B314C0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7C36A-650F-8B9C-60EB-EDB74D01C760}"/>
              </a:ext>
            </a:extLst>
          </p:cNvPr>
          <p:cNvSpPr/>
          <p:nvPr/>
        </p:nvSpPr>
        <p:spPr bwMode="white">
          <a:xfrm>
            <a:off x="5587254" y="2331051"/>
            <a:ext cx="1094962" cy="45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8A270-8577-03F5-9A14-16DCBF1A4F22}"/>
              </a:ext>
            </a:extLst>
          </p:cNvPr>
          <p:cNvSpPr/>
          <p:nvPr/>
        </p:nvSpPr>
        <p:spPr bwMode="white">
          <a:xfrm>
            <a:off x="3215680" y="3133592"/>
            <a:ext cx="1440160" cy="65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076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17404-E33D-A316-8E15-7DF2EF25B4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36600" cy="548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49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FE924-F3AB-0F41-0ADF-5597E4B7BE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75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96229-A008-FB49-53BE-8CDAB7207E6D}"/>
              </a:ext>
            </a:extLst>
          </p:cNvPr>
          <p:cNvSpPr/>
          <p:nvPr/>
        </p:nvSpPr>
        <p:spPr bwMode="white">
          <a:xfrm>
            <a:off x="10386045" y="4968468"/>
            <a:ext cx="371335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30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D06EF-2261-5201-439A-A79783C4D2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474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D5CF1-4F5A-1C4F-7CEB-917CE6287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2F0F6A-9EDC-BB7F-B545-7BFEA929E88A}"/>
              </a:ext>
            </a:extLst>
          </p:cNvPr>
          <p:cNvSpPr/>
          <p:nvPr/>
        </p:nvSpPr>
        <p:spPr bwMode="white">
          <a:xfrm>
            <a:off x="2855640" y="2132856"/>
            <a:ext cx="8844360" cy="77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F02A3F7-C7CC-4137-B916-96C2CDFD19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36064" y="3068960"/>
            <a:ext cx="10488528" cy="18853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738CC9-16B5-4B8B-8AB9-4315E3221734}"/>
              </a:ext>
            </a:extLst>
          </p:cNvPr>
          <p:cNvSpPr/>
          <p:nvPr/>
        </p:nvSpPr>
        <p:spPr bwMode="white">
          <a:xfrm>
            <a:off x="790458" y="3068960"/>
            <a:ext cx="5161525" cy="69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A6DBDE-07C9-4FC1-937E-BAC9A10A4FB9}"/>
              </a:ext>
            </a:extLst>
          </p:cNvPr>
          <p:cNvSpPr/>
          <p:nvPr/>
        </p:nvSpPr>
        <p:spPr bwMode="white">
          <a:xfrm>
            <a:off x="5920078" y="3949814"/>
            <a:ext cx="2840218" cy="77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1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2025-06-21T13:42:22Z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