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55" r:id="rId4"/>
    <p:sldId id="354" r:id="rId5"/>
    <p:sldId id="353" r:id="rId6"/>
    <p:sldId id="352" r:id="rId7"/>
    <p:sldId id="356" r:id="rId8"/>
    <p:sldId id="349" r:id="rId9"/>
    <p:sldId id="347" r:id="rId10"/>
    <p:sldId id="346" r:id="rId11"/>
    <p:sldId id="345" r:id="rId12"/>
    <p:sldId id="344" r:id="rId13"/>
    <p:sldId id="343" r:id="rId14"/>
    <p:sldId id="341" r:id="rId15"/>
    <p:sldId id="338" r:id="rId16"/>
    <p:sldId id="335" r:id="rId17"/>
    <p:sldId id="334" r:id="rId18"/>
    <p:sldId id="333" r:id="rId19"/>
    <p:sldId id="331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4" autoAdjust="0"/>
    <p:restoredTop sz="94660"/>
  </p:normalViewPr>
  <p:slideViewPr>
    <p:cSldViewPr showGuides="1">
      <p:cViewPr varScale="1">
        <p:scale>
          <a:sx n="64" d="100"/>
          <a:sy n="64" d="100"/>
        </p:scale>
        <p:origin x="58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DA19CEB-DF1A-4FCC-B914-03C0A0E601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699" y="2123933"/>
            <a:ext cx="11573941" cy="116105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3E1736D-D99B-4DD7-B9AE-B80E27BF87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008733"/>
            <a:ext cx="8059812" cy="10764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FC307-FBA5-1A25-0E1A-7418B334C6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96242"/>
            <a:ext cx="11340000" cy="57171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D23BDF-2B52-69DD-BCC3-769909C40E75}"/>
              </a:ext>
            </a:extLst>
          </p:cNvPr>
          <p:cNvSpPr/>
          <p:nvPr/>
        </p:nvSpPr>
        <p:spPr bwMode="white">
          <a:xfrm>
            <a:off x="7710528" y="2430240"/>
            <a:ext cx="1152090" cy="5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5A4D74-BC50-DF17-9D98-C87E737963E6}"/>
              </a:ext>
            </a:extLst>
          </p:cNvPr>
          <p:cNvSpPr/>
          <p:nvPr/>
        </p:nvSpPr>
        <p:spPr bwMode="white">
          <a:xfrm>
            <a:off x="4816020" y="3364038"/>
            <a:ext cx="1694811" cy="51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58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AC4035-1B55-22BD-F1F6-2BF18268CE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8920"/>
            <a:ext cx="11340000" cy="180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2397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0E2381-0614-1594-9F96-FFF5B1F39D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43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2F02A3-FE08-EAF1-6D16-80D9E9A83619}"/>
              </a:ext>
            </a:extLst>
          </p:cNvPr>
          <p:cNvSpPr/>
          <p:nvPr/>
        </p:nvSpPr>
        <p:spPr bwMode="white">
          <a:xfrm>
            <a:off x="10344472" y="2204864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50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3CAB5-0107-3029-FDD0-8270B64BF3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14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E07E40-7F16-8695-26D9-3AF7550AE5B8}"/>
              </a:ext>
            </a:extLst>
          </p:cNvPr>
          <p:cNvSpPr/>
          <p:nvPr/>
        </p:nvSpPr>
        <p:spPr bwMode="white">
          <a:xfrm>
            <a:off x="10272464" y="3645024"/>
            <a:ext cx="7200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2D227B7-D394-495C-9C90-0969D4782B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68" r="53228"/>
          <a:stretch/>
        </p:blipFill>
        <p:spPr>
          <a:xfrm>
            <a:off x="6552688" y="5616488"/>
            <a:ext cx="5303952" cy="69283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38EF55C-A8F1-4659-A0A8-B3CC53B026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54" r="78628" b="56214"/>
          <a:stretch/>
        </p:blipFill>
        <p:spPr>
          <a:xfrm>
            <a:off x="6528048" y="4581128"/>
            <a:ext cx="2423632" cy="69283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05051B2-1010-485C-B615-141A7ACBA3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811" r="53228" b="27357"/>
          <a:stretch/>
        </p:blipFill>
        <p:spPr>
          <a:xfrm>
            <a:off x="911424" y="5589240"/>
            <a:ext cx="5303952" cy="692832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3ABDA9A9-31C1-4794-9F20-6BA8A4542D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8" b="80168"/>
          <a:stretch/>
        </p:blipFill>
        <p:spPr>
          <a:xfrm>
            <a:off x="911424" y="4680384"/>
            <a:ext cx="5303952" cy="69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46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B532B-3BDD-A7E3-0C72-69BC54A585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27171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7527FB-13C3-62FC-911D-41308DC54628}"/>
              </a:ext>
            </a:extLst>
          </p:cNvPr>
          <p:cNvSpPr/>
          <p:nvPr/>
        </p:nvSpPr>
        <p:spPr bwMode="white">
          <a:xfrm>
            <a:off x="10200456" y="2996951"/>
            <a:ext cx="864095" cy="700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7B7C49E-8032-4EEE-9944-A47DED22F0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02"/>
          <a:stretch/>
        </p:blipFill>
        <p:spPr>
          <a:xfrm>
            <a:off x="3431704" y="3841906"/>
            <a:ext cx="5256584" cy="2901343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3FF8444-9A3F-4369-A038-7E6F5EC3D60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27" r="25362" b="7823"/>
          <a:stretch/>
        </p:blipFill>
        <p:spPr>
          <a:xfrm>
            <a:off x="8328248" y="3697890"/>
            <a:ext cx="2952328" cy="294181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B29255D-0DF1-47CF-99FE-FCAEBF6006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39" b="7823"/>
          <a:stretch/>
        </p:blipFill>
        <p:spPr>
          <a:xfrm>
            <a:off x="6168008" y="3697890"/>
            <a:ext cx="2808312" cy="294181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59FE023-EB89-4473-9235-33A387AFCF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188"/>
          <a:stretch/>
        </p:blipFill>
        <p:spPr>
          <a:xfrm>
            <a:off x="983432" y="3841906"/>
            <a:ext cx="2664296" cy="2901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56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83769-C947-3189-9D6E-9432865D66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86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893152-6E06-6A8D-13B1-4C6CF3DB219E}"/>
              </a:ext>
            </a:extLst>
          </p:cNvPr>
          <p:cNvSpPr/>
          <p:nvPr/>
        </p:nvSpPr>
        <p:spPr bwMode="white">
          <a:xfrm>
            <a:off x="10200456" y="2132856"/>
            <a:ext cx="792088" cy="911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2E43D64-0DF0-463D-9DF6-2CEBFAC24A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946"/>
          <a:stretch/>
        </p:blipFill>
        <p:spPr>
          <a:xfrm>
            <a:off x="948688" y="3044142"/>
            <a:ext cx="9418314" cy="369722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AC98F3D-4119-43CD-9EB5-7A111B6616F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9103" b="25899"/>
          <a:stretch/>
        </p:blipFill>
        <p:spPr>
          <a:xfrm>
            <a:off x="6924404" y="2780928"/>
            <a:ext cx="3156426" cy="302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658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95FA7-5A56-B901-A4A9-185C666668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5691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CF513D-36D7-9EFB-4372-3BDB3C61C7EC}"/>
              </a:ext>
            </a:extLst>
          </p:cNvPr>
          <p:cNvSpPr/>
          <p:nvPr/>
        </p:nvSpPr>
        <p:spPr bwMode="white">
          <a:xfrm>
            <a:off x="10200456" y="4869160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ECCE2A1-BF1C-40A8-BAB7-A81FB564EA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t="20061" r="14493" b="25899"/>
          <a:stretch/>
        </p:blipFill>
        <p:spPr>
          <a:xfrm>
            <a:off x="5375920" y="5661248"/>
            <a:ext cx="2106484" cy="1085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67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3C8B5-E733-87F5-3613-A79A836618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68379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6C1C033-BC3F-4E5E-A8F8-9A1B4F168C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97" t="20061" r="14493" b="25899"/>
          <a:stretch/>
        </p:blipFill>
        <p:spPr>
          <a:xfrm>
            <a:off x="8760296" y="1379645"/>
            <a:ext cx="2999696" cy="1545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6496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12173-C2C9-E33B-7E7B-626CEAA5E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29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7B4FC9-1E0D-A79F-3D96-D0A69502B1A2}"/>
              </a:ext>
            </a:extLst>
          </p:cNvPr>
          <p:cNvSpPr/>
          <p:nvPr/>
        </p:nvSpPr>
        <p:spPr bwMode="white">
          <a:xfrm>
            <a:off x="10128448" y="3212976"/>
            <a:ext cx="79208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89EF453-5A1C-4CC5-BF16-EB99E9B345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/>
        </p:blipFill>
        <p:spPr>
          <a:xfrm>
            <a:off x="2639616" y="4099455"/>
            <a:ext cx="7032144" cy="2497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25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FDAEF-B2B0-735A-E788-C681EDF1A4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03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378A04E-440A-4701-ADDF-D782753D5A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/>
          <a:stretch/>
        </p:blipFill>
        <p:spPr>
          <a:xfrm>
            <a:off x="5447928" y="1556792"/>
            <a:ext cx="6048672" cy="2148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356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00063B-7816-D1D5-1EDE-AA1009DC1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262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C10F21-4A8F-00F3-C6EC-FFA3BCBA4C9C}"/>
              </a:ext>
            </a:extLst>
          </p:cNvPr>
          <p:cNvSpPr/>
          <p:nvPr/>
        </p:nvSpPr>
        <p:spPr bwMode="white">
          <a:xfrm>
            <a:off x="2083375" y="2741002"/>
            <a:ext cx="1161612" cy="50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A95B5-3669-003D-946D-E3CAA40343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6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A170CE-F31E-DE21-2057-C0CC1421AC02}"/>
              </a:ext>
            </a:extLst>
          </p:cNvPr>
          <p:cNvSpPr/>
          <p:nvPr/>
        </p:nvSpPr>
        <p:spPr bwMode="white">
          <a:xfrm>
            <a:off x="7920000" y="4313675"/>
            <a:ext cx="380856" cy="51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7D85D4-7890-9FF1-ABAA-2CB383EC0408}"/>
              </a:ext>
            </a:extLst>
          </p:cNvPr>
          <p:cNvSpPr/>
          <p:nvPr/>
        </p:nvSpPr>
        <p:spPr bwMode="white">
          <a:xfrm>
            <a:off x="9348211" y="5276815"/>
            <a:ext cx="1028312" cy="48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17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1C91F-E362-7476-8A74-0E30C0990B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944" y="873368"/>
            <a:ext cx="1012663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8E2521-C4CB-0F78-4394-67A5AF135BA9}"/>
              </a:ext>
            </a:extLst>
          </p:cNvPr>
          <p:cNvSpPr/>
          <p:nvPr/>
        </p:nvSpPr>
        <p:spPr bwMode="white">
          <a:xfrm>
            <a:off x="9477031" y="3586254"/>
            <a:ext cx="960797" cy="442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1EA9C3-677B-4290-A693-A81F3C786F3A}"/>
              </a:ext>
            </a:extLst>
          </p:cNvPr>
          <p:cNvSpPr/>
          <p:nvPr/>
        </p:nvSpPr>
        <p:spPr bwMode="white">
          <a:xfrm>
            <a:off x="5736861" y="5013176"/>
            <a:ext cx="2519379" cy="73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7CADB6-797F-421B-9C10-3907620F5BC4}"/>
              </a:ext>
            </a:extLst>
          </p:cNvPr>
          <p:cNvSpPr/>
          <p:nvPr/>
        </p:nvSpPr>
        <p:spPr bwMode="white">
          <a:xfrm>
            <a:off x="4776064" y="5877272"/>
            <a:ext cx="1175920" cy="73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99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79FFA-BA41-739F-28EE-3EF5CC1CA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7430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842CED-C87F-74ED-6AB0-A2DA482E85B7}"/>
              </a:ext>
            </a:extLst>
          </p:cNvPr>
          <p:cNvSpPr/>
          <p:nvPr/>
        </p:nvSpPr>
        <p:spPr bwMode="white">
          <a:xfrm>
            <a:off x="8328248" y="2024366"/>
            <a:ext cx="1656184" cy="729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CAC473-0D39-FD17-8927-89A74FEF1A85}"/>
              </a:ext>
            </a:extLst>
          </p:cNvPr>
          <p:cNvSpPr/>
          <p:nvPr/>
        </p:nvSpPr>
        <p:spPr bwMode="white">
          <a:xfrm>
            <a:off x="10262267" y="3262362"/>
            <a:ext cx="514156" cy="352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F9D18D1-AB7E-4024-845A-14C0EE2F67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/>
        </p:blipFill>
        <p:spPr>
          <a:xfrm>
            <a:off x="6479724" y="4009587"/>
            <a:ext cx="5352276" cy="2649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88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DDA1C6-1F32-C446-AFF2-7D6A54857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8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06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975CF0-3990-8607-FC9C-88AE813A19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6025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C396BD-D21D-C793-0968-5E386263670F}"/>
              </a:ext>
            </a:extLst>
          </p:cNvPr>
          <p:cNvSpPr/>
          <p:nvPr/>
        </p:nvSpPr>
        <p:spPr bwMode="white">
          <a:xfrm>
            <a:off x="10062317" y="4135931"/>
            <a:ext cx="476070" cy="50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2D1FC7-C193-C80B-7D51-58878E18C7BD}"/>
              </a:ext>
            </a:extLst>
          </p:cNvPr>
          <p:cNvSpPr/>
          <p:nvPr/>
        </p:nvSpPr>
        <p:spPr bwMode="white">
          <a:xfrm>
            <a:off x="321914" y="5165071"/>
            <a:ext cx="580806" cy="35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8337083-EBD1-4F8D-AFD4-DB36379112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28458" r="1794" b="20483"/>
          <a:stretch/>
        </p:blipFill>
        <p:spPr>
          <a:xfrm>
            <a:off x="9480376" y="5404277"/>
            <a:ext cx="2520280" cy="1243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05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923BB7-CD92-5415-A972-1EFF27EB78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01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7735CA-54BA-4DBF-B2BA-87AE81139C4E}"/>
              </a:ext>
            </a:extLst>
          </p:cNvPr>
          <p:cNvSpPr/>
          <p:nvPr/>
        </p:nvSpPr>
        <p:spPr bwMode="white">
          <a:xfrm>
            <a:off x="4482770" y="1547752"/>
            <a:ext cx="418942" cy="37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36C78D-F69D-45E0-DF63-C6A64A533F15}"/>
              </a:ext>
            </a:extLst>
          </p:cNvPr>
          <p:cNvSpPr/>
          <p:nvPr/>
        </p:nvSpPr>
        <p:spPr bwMode="white">
          <a:xfrm>
            <a:off x="8616280" y="2315612"/>
            <a:ext cx="2088231" cy="609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4A90C1-4E7C-473F-1316-4F0CD720CE2D}"/>
              </a:ext>
            </a:extLst>
          </p:cNvPr>
          <p:cNvSpPr/>
          <p:nvPr/>
        </p:nvSpPr>
        <p:spPr bwMode="white">
          <a:xfrm>
            <a:off x="1343472" y="4049674"/>
            <a:ext cx="2016224" cy="67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0F17FC-7272-4608-617F-99AB6426DB4E}"/>
              </a:ext>
            </a:extLst>
          </p:cNvPr>
          <p:cNvSpPr/>
          <p:nvPr/>
        </p:nvSpPr>
        <p:spPr bwMode="white">
          <a:xfrm>
            <a:off x="8262770" y="4185383"/>
            <a:ext cx="1037833" cy="49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FBE57E-A272-9977-3902-792E98BD2CA2}"/>
              </a:ext>
            </a:extLst>
          </p:cNvPr>
          <p:cNvSpPr/>
          <p:nvPr/>
        </p:nvSpPr>
        <p:spPr bwMode="white">
          <a:xfrm>
            <a:off x="3702015" y="5089986"/>
            <a:ext cx="980705" cy="44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14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DC6BE8-34A2-EEED-5AC1-1F0FCB4E8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06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46E8A-7C68-C069-EB62-603001E8A03E}"/>
              </a:ext>
            </a:extLst>
          </p:cNvPr>
          <p:cNvSpPr/>
          <p:nvPr/>
        </p:nvSpPr>
        <p:spPr bwMode="white">
          <a:xfrm>
            <a:off x="9433903" y="1277584"/>
            <a:ext cx="2134705" cy="63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58CAB4-8669-4652-DFCA-28D0D5946582}"/>
              </a:ext>
            </a:extLst>
          </p:cNvPr>
          <p:cNvSpPr/>
          <p:nvPr/>
        </p:nvSpPr>
        <p:spPr bwMode="white">
          <a:xfrm>
            <a:off x="997934" y="2311678"/>
            <a:ext cx="466549" cy="410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D98A61-0BBE-7B88-36B2-65F9B62FD28B}"/>
              </a:ext>
            </a:extLst>
          </p:cNvPr>
          <p:cNvSpPr/>
          <p:nvPr/>
        </p:nvSpPr>
        <p:spPr bwMode="white">
          <a:xfrm>
            <a:off x="5149269" y="2273513"/>
            <a:ext cx="4284634" cy="51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A91C40-EC13-E7CB-9DEC-93E6C4D53260}"/>
              </a:ext>
            </a:extLst>
          </p:cNvPr>
          <p:cNvSpPr/>
          <p:nvPr/>
        </p:nvSpPr>
        <p:spPr bwMode="white">
          <a:xfrm>
            <a:off x="3503712" y="3057021"/>
            <a:ext cx="2088232" cy="66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00B2C0-730B-13D4-F464-F35C46E0E1B9}"/>
              </a:ext>
            </a:extLst>
          </p:cNvPr>
          <p:cNvSpPr/>
          <p:nvPr/>
        </p:nvSpPr>
        <p:spPr bwMode="white">
          <a:xfrm>
            <a:off x="5920503" y="4076769"/>
            <a:ext cx="2589823" cy="457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96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FFBE22-6C59-21F7-83ED-73519A60A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96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DAF996-176E-26E0-EA5E-F8D2B1CAFAB0}"/>
              </a:ext>
            </a:extLst>
          </p:cNvPr>
          <p:cNvSpPr/>
          <p:nvPr/>
        </p:nvSpPr>
        <p:spPr bwMode="white">
          <a:xfrm>
            <a:off x="7567707" y="1452756"/>
            <a:ext cx="1037833" cy="5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76E66B-EB20-FBC7-B6E8-2894CC6EDA9A}"/>
              </a:ext>
            </a:extLst>
          </p:cNvPr>
          <p:cNvSpPr/>
          <p:nvPr/>
        </p:nvSpPr>
        <p:spPr bwMode="white">
          <a:xfrm>
            <a:off x="4223792" y="2100899"/>
            <a:ext cx="3343915" cy="74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90A3D4-4446-A274-0423-26EE7F7FA5B2}"/>
              </a:ext>
            </a:extLst>
          </p:cNvPr>
          <p:cNvSpPr/>
          <p:nvPr/>
        </p:nvSpPr>
        <p:spPr bwMode="white">
          <a:xfrm>
            <a:off x="5501561" y="3244682"/>
            <a:ext cx="2285138" cy="5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DAEC7A-FF4A-5B3E-C451-F050DCB92BC0}"/>
              </a:ext>
            </a:extLst>
          </p:cNvPr>
          <p:cNvSpPr/>
          <p:nvPr/>
        </p:nvSpPr>
        <p:spPr bwMode="white">
          <a:xfrm>
            <a:off x="8605540" y="3068960"/>
            <a:ext cx="274704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710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690220-BF0E-AB0A-A587-8B1FB9F1E6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20"/>
          <a:stretch/>
        </p:blipFill>
        <p:spPr>
          <a:xfrm>
            <a:off x="360000" y="2204864"/>
            <a:ext cx="11340000" cy="249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261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690220-BF0E-AB0A-A587-8B1FB9F1E6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04"/>
          <a:stretch/>
        </p:blipFill>
        <p:spPr>
          <a:xfrm>
            <a:off x="360000" y="1268760"/>
            <a:ext cx="11340000" cy="161227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98350F3-053E-40CC-A2CD-79BF0A87D3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936064" y="2912890"/>
            <a:ext cx="10488528" cy="267635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BC0F42-A3EA-401C-B0DB-2BF9F089416B}"/>
              </a:ext>
            </a:extLst>
          </p:cNvPr>
          <p:cNvSpPr/>
          <p:nvPr/>
        </p:nvSpPr>
        <p:spPr bwMode="white">
          <a:xfrm>
            <a:off x="4151784" y="3189486"/>
            <a:ext cx="2520280" cy="56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A47958-B794-4965-910F-5D47459E4C96}"/>
              </a:ext>
            </a:extLst>
          </p:cNvPr>
          <p:cNvSpPr/>
          <p:nvPr/>
        </p:nvSpPr>
        <p:spPr bwMode="white">
          <a:xfrm>
            <a:off x="3287688" y="4099518"/>
            <a:ext cx="1584176" cy="51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4956410-4E11-413D-B831-9326D9D9082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7873" r="64657" b="22282"/>
          <a:stretch/>
        </p:blipFill>
        <p:spPr>
          <a:xfrm>
            <a:off x="5015880" y="4797152"/>
            <a:ext cx="2541537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89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BE5AF5-936C-7A92-0B5A-A18F5795EF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6144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BBE969-38E2-A2DE-D427-99709D745E4C}"/>
              </a:ext>
            </a:extLst>
          </p:cNvPr>
          <p:cNvSpPr/>
          <p:nvPr/>
        </p:nvSpPr>
        <p:spPr bwMode="white">
          <a:xfrm>
            <a:off x="8605541" y="2244837"/>
            <a:ext cx="523677" cy="352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E46AEA-8428-6979-0E61-3437A2509AFF}"/>
              </a:ext>
            </a:extLst>
          </p:cNvPr>
          <p:cNvSpPr/>
          <p:nvPr/>
        </p:nvSpPr>
        <p:spPr bwMode="white">
          <a:xfrm>
            <a:off x="7205894" y="3074540"/>
            <a:ext cx="1085440" cy="49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E243F9-15B9-B6B9-3C8D-C438D0B9CE2B}"/>
              </a:ext>
            </a:extLst>
          </p:cNvPr>
          <p:cNvSpPr/>
          <p:nvPr/>
        </p:nvSpPr>
        <p:spPr bwMode="white">
          <a:xfrm>
            <a:off x="7272544" y="3971001"/>
            <a:ext cx="1056875" cy="49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1D70FAF-F0CA-4775-92E6-64985FB2CA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 b="24277"/>
          <a:stretch/>
        </p:blipFill>
        <p:spPr>
          <a:xfrm>
            <a:off x="911424" y="4680384"/>
            <a:ext cx="6744112" cy="69283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8475966-EF55-49A1-A230-3EBC6A1C6D8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r="6239" b="22282"/>
          <a:stretch/>
        </p:blipFill>
        <p:spPr>
          <a:xfrm>
            <a:off x="7820355" y="4667188"/>
            <a:ext cx="3535561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411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DBEFB3-0C10-66D3-7C44-9AE9767DFB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7559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DD0A10-1F44-4339-57C0-DE19FB18416A}"/>
              </a:ext>
            </a:extLst>
          </p:cNvPr>
          <p:cNvSpPr/>
          <p:nvPr/>
        </p:nvSpPr>
        <p:spPr bwMode="white">
          <a:xfrm>
            <a:off x="5825289" y="2449375"/>
            <a:ext cx="514156" cy="362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3D5A96-7B49-A483-70A9-D3E25FC7A35B}"/>
              </a:ext>
            </a:extLst>
          </p:cNvPr>
          <p:cNvSpPr/>
          <p:nvPr/>
        </p:nvSpPr>
        <p:spPr bwMode="white">
          <a:xfrm>
            <a:off x="5196876" y="3268931"/>
            <a:ext cx="380856" cy="514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3A93B8-A158-98DA-90B7-47F8D884A13A}"/>
              </a:ext>
            </a:extLst>
          </p:cNvPr>
          <p:cNvSpPr/>
          <p:nvPr/>
        </p:nvSpPr>
        <p:spPr bwMode="white">
          <a:xfrm>
            <a:off x="2279576" y="5961360"/>
            <a:ext cx="1728192" cy="7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692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2025-06-21T14:54:33Z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