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59" r:id="rId4"/>
    <p:sldId id="358" r:id="rId5"/>
    <p:sldId id="357" r:id="rId6"/>
    <p:sldId id="356" r:id="rId7"/>
    <p:sldId id="354" r:id="rId8"/>
    <p:sldId id="353" r:id="rId9"/>
    <p:sldId id="351" r:id="rId10"/>
    <p:sldId id="350" r:id="rId11"/>
    <p:sldId id="349" r:id="rId12"/>
    <p:sldId id="346" r:id="rId13"/>
    <p:sldId id="345" r:id="rId14"/>
    <p:sldId id="344" r:id="rId15"/>
    <p:sldId id="343" r:id="rId16"/>
    <p:sldId id="342" r:id="rId17"/>
    <p:sldId id="341" r:id="rId18"/>
    <p:sldId id="339" r:id="rId19"/>
    <p:sldId id="338" r:id="rId20"/>
    <p:sldId id="337" r:id="rId21"/>
    <p:sldId id="336" r:id="rId22"/>
    <p:sldId id="335" r:id="rId23"/>
    <p:sldId id="334" r:id="rId24"/>
    <p:sldId id="331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4" autoAdjust="0"/>
    <p:restoredTop sz="94660"/>
  </p:normalViewPr>
  <p:slideViewPr>
    <p:cSldViewPr showGuides="1">
      <p:cViewPr varScale="1">
        <p:scale>
          <a:sx n="64" d="100"/>
          <a:sy n="64" d="100"/>
        </p:scale>
        <p:origin x="58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7A5A61A-7E11-45E2-B66F-E7903B6C39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2909887"/>
            <a:ext cx="950595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12BE21-C67B-F89B-16E2-757F430634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17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BEAD1D-4613-B0E6-021A-48C0A1C52756}"/>
              </a:ext>
            </a:extLst>
          </p:cNvPr>
          <p:cNvSpPr/>
          <p:nvPr/>
        </p:nvSpPr>
        <p:spPr bwMode="white">
          <a:xfrm>
            <a:off x="8832304" y="2034106"/>
            <a:ext cx="2064832" cy="81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E7F4D8-7B63-6A12-2FEE-C2D3D6E00768}"/>
              </a:ext>
            </a:extLst>
          </p:cNvPr>
          <p:cNvSpPr/>
          <p:nvPr/>
        </p:nvSpPr>
        <p:spPr bwMode="white">
          <a:xfrm>
            <a:off x="983432" y="2996952"/>
            <a:ext cx="5755640" cy="70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3BAF4C40-F5BE-418C-B258-A4753A0265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7" b="4151"/>
          <a:stretch/>
        </p:blipFill>
        <p:spPr>
          <a:xfrm>
            <a:off x="7541936" y="3634668"/>
            <a:ext cx="3355200" cy="3034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859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E3E74C-7919-34DC-61D2-D4EE4A64C1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085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22D1224-D0FC-49C7-9567-482F93B069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28" r="69103"/>
          <a:stretch/>
        </p:blipFill>
        <p:spPr>
          <a:xfrm>
            <a:off x="5143833" y="4869160"/>
            <a:ext cx="1960279" cy="1793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6782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F4E505-A190-8C73-26A2-D0BD7F61F9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4889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F29F8E49-A3D7-43ED-8F50-A6F479261C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61" r="11953"/>
          <a:stretch/>
        </p:blipFill>
        <p:spPr>
          <a:xfrm>
            <a:off x="2567608" y="3068960"/>
            <a:ext cx="8784976" cy="363982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281CA9-1129-47E8-8B4C-20FDD7145015}"/>
              </a:ext>
            </a:extLst>
          </p:cNvPr>
          <p:cNvSpPr/>
          <p:nvPr/>
        </p:nvSpPr>
        <p:spPr bwMode="white">
          <a:xfrm>
            <a:off x="623392" y="3115503"/>
            <a:ext cx="4320480" cy="81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A3AD41F-170F-42F7-BC6D-3FC93D4533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9976" y="3284985"/>
            <a:ext cx="5388770" cy="3423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555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E678AA-EA50-6672-DD65-349A43489E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50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834C86-6FE4-ACB7-6FE1-6400380631B0}"/>
              </a:ext>
            </a:extLst>
          </p:cNvPr>
          <p:cNvSpPr/>
          <p:nvPr/>
        </p:nvSpPr>
        <p:spPr bwMode="white">
          <a:xfrm>
            <a:off x="9824282" y="2341234"/>
            <a:ext cx="409420" cy="362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EA5FE7C-AEE6-4542-9FD5-78F0B2BA0A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61" r="11953"/>
          <a:stretch/>
        </p:blipFill>
        <p:spPr>
          <a:xfrm>
            <a:off x="2567608" y="3645024"/>
            <a:ext cx="7256674" cy="3006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097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8BEEA7-4B4A-48CD-FE54-5BE2480E9F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89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704CB2-2EE6-E692-CEED-11C879FB45FD}"/>
              </a:ext>
            </a:extLst>
          </p:cNvPr>
          <p:cNvSpPr/>
          <p:nvPr/>
        </p:nvSpPr>
        <p:spPr bwMode="white">
          <a:xfrm>
            <a:off x="6744072" y="3933056"/>
            <a:ext cx="129614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651F649-1526-45F9-AFE0-04B0AA4E2E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056"/>
          <a:stretch/>
        </p:blipFill>
        <p:spPr>
          <a:xfrm>
            <a:off x="8820625" y="4054182"/>
            <a:ext cx="3036015" cy="2687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6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B103C6-E618-A7AB-837C-B6AFC6C7AD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61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2A754A-3005-065D-90D8-DFF14D8F8BF6}"/>
              </a:ext>
            </a:extLst>
          </p:cNvPr>
          <p:cNvSpPr/>
          <p:nvPr/>
        </p:nvSpPr>
        <p:spPr bwMode="white">
          <a:xfrm>
            <a:off x="2807002" y="3297338"/>
            <a:ext cx="314206" cy="382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E63CE37-A977-4EEE-A38E-DE9BAAF98FE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19"/>
          <a:stretch/>
        </p:blipFill>
        <p:spPr>
          <a:xfrm>
            <a:off x="4295800" y="3856923"/>
            <a:ext cx="4727888" cy="286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411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70E72F-BC43-C2A3-02AA-1520A973A9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/>
          <a:stretch/>
        </p:blipFill>
        <p:spPr>
          <a:xfrm>
            <a:off x="1224096" y="1224000"/>
            <a:ext cx="9768448" cy="26653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F2578F-299C-2872-86B7-F94BC5485349}"/>
              </a:ext>
            </a:extLst>
          </p:cNvPr>
          <p:cNvSpPr/>
          <p:nvPr/>
        </p:nvSpPr>
        <p:spPr bwMode="white">
          <a:xfrm>
            <a:off x="10345607" y="2313052"/>
            <a:ext cx="466549" cy="48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122BB2-C71C-7C0E-4930-8EC33A1DD9BB}"/>
              </a:ext>
            </a:extLst>
          </p:cNvPr>
          <p:cNvSpPr/>
          <p:nvPr/>
        </p:nvSpPr>
        <p:spPr bwMode="white">
          <a:xfrm>
            <a:off x="1186010" y="3258809"/>
            <a:ext cx="561763" cy="363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80C8E30-BF1E-4C11-8FCC-46B4DC6F9C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19"/>
          <a:stretch/>
        </p:blipFill>
        <p:spPr>
          <a:xfrm>
            <a:off x="4295800" y="3856923"/>
            <a:ext cx="4727888" cy="286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299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828E7D-0A7F-634B-DE0E-6316771279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077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8D34AE-285B-2FC7-98ED-A94FE87219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471810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C514B6-941C-05BA-51BC-89C769F548C4}"/>
              </a:ext>
            </a:extLst>
          </p:cNvPr>
          <p:cNvSpPr/>
          <p:nvPr/>
        </p:nvSpPr>
        <p:spPr bwMode="white">
          <a:xfrm>
            <a:off x="3647728" y="1052737"/>
            <a:ext cx="2088232" cy="126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A0E00D-6502-4CE8-C397-E7D660DF49EC}"/>
              </a:ext>
            </a:extLst>
          </p:cNvPr>
          <p:cNvSpPr/>
          <p:nvPr/>
        </p:nvSpPr>
        <p:spPr bwMode="white">
          <a:xfrm>
            <a:off x="983432" y="5057936"/>
            <a:ext cx="3384376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599097F4-3E2E-49DA-B815-4EBE49184B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160" y="4258756"/>
            <a:ext cx="3037334" cy="248261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3CE3A87-8E1F-4A2A-8B57-028C8DD65D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5090" y="4221088"/>
            <a:ext cx="3088404" cy="2529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17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DF4EF6-5A00-4FED-DB91-33972CBF9D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47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38D12F-0BD8-7E44-372E-C72452F18BBE}"/>
              </a:ext>
            </a:extLst>
          </p:cNvPr>
          <p:cNvSpPr/>
          <p:nvPr/>
        </p:nvSpPr>
        <p:spPr bwMode="white">
          <a:xfrm>
            <a:off x="6520352" y="1357466"/>
            <a:ext cx="1056875" cy="47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19CC69-3730-DB61-3963-96D705D4C5EA}"/>
              </a:ext>
            </a:extLst>
          </p:cNvPr>
          <p:cNvSpPr/>
          <p:nvPr/>
        </p:nvSpPr>
        <p:spPr bwMode="white">
          <a:xfrm>
            <a:off x="6587002" y="2291735"/>
            <a:ext cx="399899" cy="362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E65BCE-5997-D843-77EE-05949B78AFC4}"/>
              </a:ext>
            </a:extLst>
          </p:cNvPr>
          <p:cNvSpPr/>
          <p:nvPr/>
        </p:nvSpPr>
        <p:spPr bwMode="white">
          <a:xfrm>
            <a:off x="2321410" y="5780943"/>
            <a:ext cx="2789773" cy="467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22CDAB6-B22C-4D9C-A0B3-DE52E4DAA6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6214" y="5543920"/>
            <a:ext cx="1440160" cy="117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554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078963-E455-4EF3-A246-36C4ACA89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1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949C25-7922-B618-1796-48071F9F4DB7}"/>
              </a:ext>
            </a:extLst>
          </p:cNvPr>
          <p:cNvSpPr/>
          <p:nvPr/>
        </p:nvSpPr>
        <p:spPr bwMode="white">
          <a:xfrm>
            <a:off x="4138338" y="3645024"/>
            <a:ext cx="1957662" cy="129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E34BCA-0D16-F241-EB02-493E6758B7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49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B42C7E-8D77-441C-41D7-324B10E56D13}"/>
              </a:ext>
            </a:extLst>
          </p:cNvPr>
          <p:cNvSpPr/>
          <p:nvPr/>
        </p:nvSpPr>
        <p:spPr bwMode="white">
          <a:xfrm>
            <a:off x="2226196" y="3253088"/>
            <a:ext cx="875969" cy="40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666D68-5749-E95B-31A6-D47874CF827A}"/>
              </a:ext>
            </a:extLst>
          </p:cNvPr>
          <p:cNvSpPr/>
          <p:nvPr/>
        </p:nvSpPr>
        <p:spPr bwMode="white">
          <a:xfrm>
            <a:off x="7196372" y="3253088"/>
            <a:ext cx="323727" cy="3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D050139-543A-48C2-8D87-C33DCC1C58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2" t="34022" r="13858"/>
          <a:stretch/>
        </p:blipFill>
        <p:spPr>
          <a:xfrm>
            <a:off x="4079776" y="4123288"/>
            <a:ext cx="3594392" cy="265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40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072DC1-C868-5661-3CA8-28C6474418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/>
          <a:stretch/>
        </p:blipFill>
        <p:spPr>
          <a:xfrm>
            <a:off x="1237542" y="1224000"/>
            <a:ext cx="9768447" cy="352616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C7A80B-AE48-3E94-9C6F-1273FA1C783C}"/>
              </a:ext>
            </a:extLst>
          </p:cNvPr>
          <p:cNvSpPr/>
          <p:nvPr/>
        </p:nvSpPr>
        <p:spPr bwMode="white">
          <a:xfrm>
            <a:off x="4957318" y="2068672"/>
            <a:ext cx="5819025" cy="71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F4E752-41BF-D068-76D8-1FAE83F1ABA6}"/>
              </a:ext>
            </a:extLst>
          </p:cNvPr>
          <p:cNvSpPr/>
          <p:nvPr/>
        </p:nvSpPr>
        <p:spPr bwMode="white">
          <a:xfrm>
            <a:off x="1199456" y="2935917"/>
            <a:ext cx="9806533" cy="71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F453F19-E75C-5F43-EE7D-997CF401B40D}"/>
              </a:ext>
            </a:extLst>
          </p:cNvPr>
          <p:cNvSpPr/>
          <p:nvPr/>
        </p:nvSpPr>
        <p:spPr bwMode="white">
          <a:xfrm>
            <a:off x="1199456" y="3862854"/>
            <a:ext cx="5486054" cy="71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414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895FB0-9ABB-A24D-D4FA-C6DFE75DCD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237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30F12C8-373C-4B0E-99EA-0357809D6C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8"/>
          <a:stretch/>
        </p:blipFill>
        <p:spPr>
          <a:xfrm>
            <a:off x="3935760" y="4725144"/>
            <a:ext cx="4392488" cy="2000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76109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DEC043-47E4-5224-4E9D-6D1BB2BE6B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17879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856D3E-A249-6EEE-3AFD-553A7810A04D}"/>
              </a:ext>
            </a:extLst>
          </p:cNvPr>
          <p:cNvSpPr/>
          <p:nvPr/>
        </p:nvSpPr>
        <p:spPr bwMode="white">
          <a:xfrm>
            <a:off x="6744072" y="1143825"/>
            <a:ext cx="3528392" cy="745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BEC90D15-63A0-4E8F-BF2B-2C13830691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96952"/>
            <a:ext cx="11340000" cy="188537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1E046B-AE24-4B03-A24E-AB5D1B4408BB}"/>
              </a:ext>
            </a:extLst>
          </p:cNvPr>
          <p:cNvSpPr/>
          <p:nvPr/>
        </p:nvSpPr>
        <p:spPr bwMode="white">
          <a:xfrm>
            <a:off x="3719736" y="4018092"/>
            <a:ext cx="936103" cy="635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527DA4E9-802D-4553-9C72-384C9DFC438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08"/>
          <a:stretch/>
        </p:blipFill>
        <p:spPr>
          <a:xfrm>
            <a:off x="3935760" y="4725144"/>
            <a:ext cx="4392488" cy="2000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65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8B2A3F-59C7-36AD-6B2C-F92AF98EC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852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3BA6104-B2E7-4EE5-9450-9D28311FA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5301208"/>
            <a:ext cx="2016224" cy="1424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6924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83AABC-17F6-FD40-6575-B2AD55BD63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992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B1628D2-A7A5-438D-A507-4CA8A66811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212976"/>
            <a:ext cx="4852963" cy="350533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7165B832-B5A1-475F-811D-0EFA3AF049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9879" y="3236030"/>
            <a:ext cx="4960771" cy="350533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F5FBFF-9ED2-408F-9F96-6A9A681D5CE4}"/>
              </a:ext>
            </a:extLst>
          </p:cNvPr>
          <p:cNvSpPr/>
          <p:nvPr/>
        </p:nvSpPr>
        <p:spPr bwMode="white">
          <a:xfrm>
            <a:off x="3791744" y="2325112"/>
            <a:ext cx="4032448" cy="53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10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86CDBB-2838-62B1-889D-354F1CB6DE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25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2AB390-849C-1E9E-C67A-FDD7B313C2AD}"/>
              </a:ext>
            </a:extLst>
          </p:cNvPr>
          <p:cNvSpPr/>
          <p:nvPr/>
        </p:nvSpPr>
        <p:spPr bwMode="white">
          <a:xfrm>
            <a:off x="8400256" y="1385624"/>
            <a:ext cx="936104" cy="53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37853F-90F6-10D5-0628-3768A5B9FF50}"/>
              </a:ext>
            </a:extLst>
          </p:cNvPr>
          <p:cNvSpPr/>
          <p:nvPr/>
        </p:nvSpPr>
        <p:spPr bwMode="white">
          <a:xfrm>
            <a:off x="6672064" y="5086109"/>
            <a:ext cx="1512167" cy="575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BD7BAFB-F10A-42B2-BDB9-C51A23B5B3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4972628"/>
            <a:ext cx="2347508" cy="1707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94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3592D9-4336-06E5-FA36-977A748CE6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13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64CAEE-864C-67A3-7A77-83865F5B65CC}"/>
              </a:ext>
            </a:extLst>
          </p:cNvPr>
          <p:cNvSpPr/>
          <p:nvPr/>
        </p:nvSpPr>
        <p:spPr bwMode="white">
          <a:xfrm>
            <a:off x="7536160" y="2240988"/>
            <a:ext cx="1008111" cy="683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59DF28D-9342-4517-9505-70CE4BDE3A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/>
        </p:blipFill>
        <p:spPr>
          <a:xfrm>
            <a:off x="4602160" y="4085339"/>
            <a:ext cx="2855680" cy="2665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6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A30856-289D-6A01-E2F9-265F35FB13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4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6ED02A-13AB-9FD6-994E-8468B2C55526}"/>
              </a:ext>
            </a:extLst>
          </p:cNvPr>
          <p:cNvSpPr/>
          <p:nvPr/>
        </p:nvSpPr>
        <p:spPr bwMode="white">
          <a:xfrm>
            <a:off x="1559496" y="2213928"/>
            <a:ext cx="1512167" cy="602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650C29-54B4-EA5E-5BAE-D23C7D5C18F2}"/>
              </a:ext>
            </a:extLst>
          </p:cNvPr>
          <p:cNvSpPr/>
          <p:nvPr/>
        </p:nvSpPr>
        <p:spPr bwMode="white">
          <a:xfrm>
            <a:off x="7536160" y="2250445"/>
            <a:ext cx="1512168" cy="602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39E86C-8A97-0B42-8422-7FDAC1EEECD9}"/>
              </a:ext>
            </a:extLst>
          </p:cNvPr>
          <p:cNvSpPr/>
          <p:nvPr/>
        </p:nvSpPr>
        <p:spPr bwMode="white">
          <a:xfrm>
            <a:off x="5159896" y="3068961"/>
            <a:ext cx="1584175" cy="672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0F73D8D-F562-4E95-BEE7-1B73E473C4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4098794"/>
            <a:ext cx="3672408" cy="2652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742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032CAD-BDC6-5FC0-F6BF-FC507A573E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6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034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2BD175-53DC-C91C-869D-13B14821E9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39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0C2193-DBBD-1ADF-8989-6957857349D8}"/>
              </a:ext>
            </a:extLst>
          </p:cNvPr>
          <p:cNvSpPr/>
          <p:nvPr/>
        </p:nvSpPr>
        <p:spPr bwMode="white">
          <a:xfrm>
            <a:off x="6528048" y="1278789"/>
            <a:ext cx="2732644" cy="63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9F076D-759C-EEAB-436A-3543A90C04DC}"/>
              </a:ext>
            </a:extLst>
          </p:cNvPr>
          <p:cNvSpPr/>
          <p:nvPr/>
        </p:nvSpPr>
        <p:spPr bwMode="white">
          <a:xfrm>
            <a:off x="10795465" y="1357322"/>
            <a:ext cx="533198" cy="457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78654A-D34F-3F8E-4CEE-BA55F5BB3925}"/>
              </a:ext>
            </a:extLst>
          </p:cNvPr>
          <p:cNvSpPr/>
          <p:nvPr/>
        </p:nvSpPr>
        <p:spPr bwMode="white">
          <a:xfrm>
            <a:off x="1055439" y="2004862"/>
            <a:ext cx="9740025" cy="776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69B87B9-79B8-A658-C1BB-5485E3C68D82}"/>
              </a:ext>
            </a:extLst>
          </p:cNvPr>
          <p:cNvSpPr/>
          <p:nvPr/>
        </p:nvSpPr>
        <p:spPr bwMode="white">
          <a:xfrm>
            <a:off x="9357732" y="3166702"/>
            <a:ext cx="1066397" cy="476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618D404-8403-997A-31D0-2087E87403F1}"/>
              </a:ext>
            </a:extLst>
          </p:cNvPr>
          <p:cNvSpPr/>
          <p:nvPr/>
        </p:nvSpPr>
        <p:spPr bwMode="white">
          <a:xfrm>
            <a:off x="1740604" y="4957036"/>
            <a:ext cx="2170881" cy="49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238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766832-E95D-4048-09F5-784BDCB09F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383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EBA507-521C-6C32-E4E5-58FD9997A5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8191"/>
            <a:ext cx="11340000" cy="518715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255B66E-4409-40DF-9067-8AB1C74E3E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2333" y="1124744"/>
            <a:ext cx="3080260" cy="2634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9154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C542B3-0A29-1301-0D28-57647E1E5A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8992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1F268A-C9D9-6655-485E-29C4938EF823}"/>
              </a:ext>
            </a:extLst>
          </p:cNvPr>
          <p:cNvSpPr/>
          <p:nvPr/>
        </p:nvSpPr>
        <p:spPr bwMode="white">
          <a:xfrm>
            <a:off x="4295800" y="1296008"/>
            <a:ext cx="1800200" cy="126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7F97E27-7409-4CAB-A1E4-805940F3CE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625" y="2783016"/>
            <a:ext cx="44767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64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28569B-BF11-DD95-E631-17ED8ED27D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7984"/>
            <a:ext cx="11340000" cy="17051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7B9029-5D06-5582-576D-F540216F5543}"/>
              </a:ext>
            </a:extLst>
          </p:cNvPr>
          <p:cNvSpPr/>
          <p:nvPr/>
        </p:nvSpPr>
        <p:spPr bwMode="white">
          <a:xfrm>
            <a:off x="6600057" y="1077985"/>
            <a:ext cx="1215208" cy="69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388CFF0-2594-462F-981D-0088BD30D6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 b="47947"/>
          <a:stretch/>
        </p:blipFill>
        <p:spPr>
          <a:xfrm>
            <a:off x="1181780" y="2850936"/>
            <a:ext cx="9696440" cy="93810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46B22C3-78B4-45C7-B061-7B02F5332E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53" r="50991"/>
          <a:stretch/>
        </p:blipFill>
        <p:spPr>
          <a:xfrm>
            <a:off x="1181780" y="3789040"/>
            <a:ext cx="5557565" cy="86409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AAB8C96-9E1A-48B1-BBE2-1425D2B22E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09" t="52053" r="14493"/>
          <a:stretch/>
        </p:blipFill>
        <p:spPr>
          <a:xfrm>
            <a:off x="1181780" y="4797152"/>
            <a:ext cx="4138875" cy="864096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93292E1F-7BC9-464E-A1B5-1BC40F16B08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27" b="4151"/>
          <a:stretch/>
        </p:blipFill>
        <p:spPr>
          <a:xfrm>
            <a:off x="7541936" y="3634668"/>
            <a:ext cx="3355200" cy="3034692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FFB669-EC38-48A3-B5DE-57163C731849}"/>
              </a:ext>
            </a:extLst>
          </p:cNvPr>
          <p:cNvSpPr/>
          <p:nvPr/>
        </p:nvSpPr>
        <p:spPr bwMode="white">
          <a:xfrm>
            <a:off x="983432" y="4966416"/>
            <a:ext cx="3384376" cy="69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FC76343-D27B-4156-AB5F-6E23B9823D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86170" y="3717031"/>
            <a:ext cx="3524050" cy="3014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279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A88F1E-9818-D57D-F796-25A9392143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4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087D5A-FAFC-485C-7376-D234F2A95136}"/>
              </a:ext>
            </a:extLst>
          </p:cNvPr>
          <p:cNvSpPr/>
          <p:nvPr/>
        </p:nvSpPr>
        <p:spPr bwMode="white">
          <a:xfrm>
            <a:off x="2567608" y="3952777"/>
            <a:ext cx="720080" cy="70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4BE0D7B-48FA-4B36-86B2-CB31347748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7" t="25353" r="13223" b="31651"/>
          <a:stretch/>
        </p:blipFill>
        <p:spPr>
          <a:xfrm>
            <a:off x="5879976" y="4228243"/>
            <a:ext cx="3744416" cy="1865053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8C72E25-8A25-4714-9B87-4D41C35CCD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7" t="86922" r="13223" b="4150"/>
          <a:stretch/>
        </p:blipFill>
        <p:spPr>
          <a:xfrm>
            <a:off x="5879976" y="6282072"/>
            <a:ext cx="3744416" cy="38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5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2025-06-22T08:14:45Z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