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60" r:id="rId4"/>
    <p:sldId id="359" r:id="rId5"/>
    <p:sldId id="358" r:id="rId6"/>
    <p:sldId id="356" r:id="rId7"/>
    <p:sldId id="355" r:id="rId8"/>
    <p:sldId id="354" r:id="rId9"/>
    <p:sldId id="352" r:id="rId10"/>
    <p:sldId id="351" r:id="rId11"/>
    <p:sldId id="349" r:id="rId12"/>
    <p:sldId id="348" r:id="rId13"/>
    <p:sldId id="347" r:id="rId14"/>
    <p:sldId id="346" r:id="rId15"/>
    <p:sldId id="345" r:id="rId16"/>
    <p:sldId id="343" r:id="rId17"/>
    <p:sldId id="342" r:id="rId18"/>
    <p:sldId id="341" r:id="rId19"/>
    <p:sldId id="340" r:id="rId20"/>
    <p:sldId id="339" r:id="rId21"/>
    <p:sldId id="338" r:id="rId22"/>
    <p:sldId id="335" r:id="rId23"/>
    <p:sldId id="333" r:id="rId24"/>
    <p:sldId id="332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26" autoAdjust="0"/>
    <p:restoredTop sz="94660"/>
  </p:normalViewPr>
  <p:slideViewPr>
    <p:cSldViewPr showGuides="1">
      <p:cViewPr varScale="1">
        <p:scale>
          <a:sx n="64" d="100"/>
          <a:sy n="64" d="100"/>
        </p:scale>
        <p:origin x="64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EC71B32-0CAC-414F-84D2-F636A6CF98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646" y="2996952"/>
            <a:ext cx="11699002" cy="85116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7D94F8-1220-1667-8C35-E3EA2A05E7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716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49E10FEB-E320-468C-869B-FCD21E0971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212976"/>
            <a:ext cx="6298282" cy="3234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4969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1CD406-E4A4-7C0E-0522-C40FB38DEC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140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960E0E-A66D-0EBD-D99B-7BEB68B6F25B}"/>
              </a:ext>
            </a:extLst>
          </p:cNvPr>
          <p:cNvSpPr/>
          <p:nvPr/>
        </p:nvSpPr>
        <p:spPr bwMode="white">
          <a:xfrm>
            <a:off x="1055440" y="3861048"/>
            <a:ext cx="3384376" cy="87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795E123-0AB5-4080-8306-FF27C2B916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5"/>
          <a:stretch/>
        </p:blipFill>
        <p:spPr>
          <a:xfrm>
            <a:off x="5447928" y="3454222"/>
            <a:ext cx="6024032" cy="322364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C853497-9709-46C8-82CA-30EA509D76B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478"/>
          <a:stretch/>
        </p:blipFill>
        <p:spPr>
          <a:xfrm>
            <a:off x="7392144" y="3376605"/>
            <a:ext cx="4079816" cy="3247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87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AF95A5-2343-2C82-B5F7-9F7DCB5D97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578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B2F441-C066-6E8C-01EF-E0AB8D24B971}"/>
              </a:ext>
            </a:extLst>
          </p:cNvPr>
          <p:cNvSpPr/>
          <p:nvPr/>
        </p:nvSpPr>
        <p:spPr bwMode="white">
          <a:xfrm>
            <a:off x="8853098" y="2303542"/>
            <a:ext cx="533198" cy="47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868C716-140E-4A3A-BD52-EA2025648D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5"/>
          <a:stretch/>
        </p:blipFill>
        <p:spPr>
          <a:xfrm>
            <a:off x="3239681" y="3374079"/>
            <a:ext cx="5880016" cy="3146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191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D4541B-C5A3-59F8-661E-FD80C7786E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6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6592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0EE7D0-84ED-EEDF-A255-4C96F8009D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48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BAA592-8F45-D700-6EBF-E64A97302B9F}"/>
              </a:ext>
            </a:extLst>
          </p:cNvPr>
          <p:cNvSpPr/>
          <p:nvPr/>
        </p:nvSpPr>
        <p:spPr bwMode="white">
          <a:xfrm>
            <a:off x="3178337" y="1509926"/>
            <a:ext cx="1199697" cy="40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2F46266-D419-4D3D-8E42-6363B9AD7D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9"/>
          <a:stretch/>
        </p:blipFill>
        <p:spPr>
          <a:xfrm>
            <a:off x="469622" y="3861048"/>
            <a:ext cx="5954118" cy="2664227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254406F-BAE5-47DF-B60C-35B72A4E8AC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83" r="7057" b="26092"/>
          <a:stretch/>
        </p:blipFill>
        <p:spPr>
          <a:xfrm>
            <a:off x="6757614" y="3853805"/>
            <a:ext cx="3737496" cy="266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319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083FB8-01E4-F4B2-1BF8-75147D8B4D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04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E5E366-51DF-CCD5-D019-F004CD8C08DC}"/>
              </a:ext>
            </a:extLst>
          </p:cNvPr>
          <p:cNvSpPr/>
          <p:nvPr/>
        </p:nvSpPr>
        <p:spPr bwMode="white">
          <a:xfrm>
            <a:off x="1847528" y="3068960"/>
            <a:ext cx="1512168" cy="594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308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C51013-C108-C35C-8951-DA68AE19B4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90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664775-418A-88D2-2962-D7F700B68A29}"/>
              </a:ext>
            </a:extLst>
          </p:cNvPr>
          <p:cNvSpPr/>
          <p:nvPr/>
        </p:nvSpPr>
        <p:spPr bwMode="white">
          <a:xfrm>
            <a:off x="9552385" y="1224000"/>
            <a:ext cx="1262124" cy="668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22C8E3-A27C-3C95-FD6A-26D4D2294243}"/>
              </a:ext>
            </a:extLst>
          </p:cNvPr>
          <p:cNvSpPr/>
          <p:nvPr/>
        </p:nvSpPr>
        <p:spPr bwMode="white">
          <a:xfrm>
            <a:off x="1178841" y="2264963"/>
            <a:ext cx="2189924" cy="515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121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B937AC-7059-8EF4-A525-85133E3187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67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7B7014-A2AD-820F-6181-1D56C3817271}"/>
              </a:ext>
            </a:extLst>
          </p:cNvPr>
          <p:cNvSpPr/>
          <p:nvPr/>
        </p:nvSpPr>
        <p:spPr bwMode="white">
          <a:xfrm>
            <a:off x="10367002" y="3967180"/>
            <a:ext cx="361813" cy="40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2234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111E92-DF25-5B9D-EDAD-148FC59203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28070"/>
            <a:ext cx="11340000" cy="397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6065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1CB8E9-4341-CB1F-42E1-07158820A1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37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B13CF7-7DB0-C44B-7E41-8400586F8C6F}"/>
              </a:ext>
            </a:extLst>
          </p:cNvPr>
          <p:cNvSpPr/>
          <p:nvPr/>
        </p:nvSpPr>
        <p:spPr bwMode="white">
          <a:xfrm>
            <a:off x="9757632" y="2272622"/>
            <a:ext cx="428463" cy="39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22E91B2-1423-42FE-A99D-36CBA5E2FE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82" t="35561" b="35442"/>
          <a:stretch/>
        </p:blipFill>
        <p:spPr>
          <a:xfrm>
            <a:off x="3719736" y="5057936"/>
            <a:ext cx="560400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535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390983-11A2-6D01-660A-3378881C4D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072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6D30F6-CF3C-FF0E-D781-0528B258CED8}"/>
              </a:ext>
            </a:extLst>
          </p:cNvPr>
          <p:cNvSpPr/>
          <p:nvPr/>
        </p:nvSpPr>
        <p:spPr bwMode="white">
          <a:xfrm>
            <a:off x="5672947" y="2757613"/>
            <a:ext cx="2189924" cy="504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8738ED-0536-D7E3-7298-7DAE327A8929}"/>
              </a:ext>
            </a:extLst>
          </p:cNvPr>
          <p:cNvSpPr/>
          <p:nvPr/>
        </p:nvSpPr>
        <p:spPr bwMode="white">
          <a:xfrm>
            <a:off x="8400256" y="3496416"/>
            <a:ext cx="3096344" cy="652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2594AD-19E0-88AF-6DCC-87275B63287F}"/>
              </a:ext>
            </a:extLst>
          </p:cNvPr>
          <p:cNvSpPr/>
          <p:nvPr/>
        </p:nvSpPr>
        <p:spPr bwMode="white">
          <a:xfrm>
            <a:off x="767408" y="4293096"/>
            <a:ext cx="2664295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58987E-A446-BC59-8B37-BADB6FCA31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02260"/>
            <a:ext cx="11340000" cy="57831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768E18-1CC7-5AF3-9462-F08AF7845892}"/>
              </a:ext>
            </a:extLst>
          </p:cNvPr>
          <p:cNvSpPr/>
          <p:nvPr/>
        </p:nvSpPr>
        <p:spPr bwMode="white">
          <a:xfrm>
            <a:off x="10200456" y="4365104"/>
            <a:ext cx="79208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36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4CF4D7-4743-DBD4-76E9-0A2FAE6FAF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444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908D0C-B7BF-3019-2C67-0A6BC159175B}"/>
              </a:ext>
            </a:extLst>
          </p:cNvPr>
          <p:cNvSpPr/>
          <p:nvPr/>
        </p:nvSpPr>
        <p:spPr bwMode="white">
          <a:xfrm>
            <a:off x="10395566" y="2275675"/>
            <a:ext cx="333249" cy="38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487CF54-15DB-4A11-A55E-AA545CACD4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50"/>
          <a:stretch/>
        </p:blipFill>
        <p:spPr>
          <a:xfrm>
            <a:off x="3888054" y="3140968"/>
            <a:ext cx="7811945" cy="2988887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2E8CE64-B2E4-4776-8B5E-C65D19C7A69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31" r="31750" b="50000"/>
          <a:stretch/>
        </p:blipFill>
        <p:spPr>
          <a:xfrm>
            <a:off x="1018176" y="3941824"/>
            <a:ext cx="2304256" cy="85532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84D25218-5A22-46F2-B6DD-B30E9B2A93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79374"/>
          <a:stretch/>
        </p:blipFill>
        <p:spPr>
          <a:xfrm>
            <a:off x="1055440" y="4877928"/>
            <a:ext cx="2339000" cy="855328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0333CBC9-3A8D-4796-9A38-C4337CE2546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374" b="50000"/>
          <a:stretch/>
        </p:blipFill>
        <p:spPr>
          <a:xfrm>
            <a:off x="983432" y="3005720"/>
            <a:ext cx="2339000" cy="855328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274B957A-B0CE-48CF-8575-7679ADAB81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31" t="50000" r="31750"/>
          <a:stretch/>
        </p:blipFill>
        <p:spPr>
          <a:xfrm>
            <a:off x="983432" y="5814032"/>
            <a:ext cx="2304256" cy="85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337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8E68EF-8D25-9587-8E05-A7BE45981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33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D1E91A-73FC-EF33-1366-1E4570B48862}"/>
              </a:ext>
            </a:extLst>
          </p:cNvPr>
          <p:cNvSpPr/>
          <p:nvPr/>
        </p:nvSpPr>
        <p:spPr bwMode="white">
          <a:xfrm>
            <a:off x="10200456" y="3789040"/>
            <a:ext cx="7920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0B43190-7957-4319-A6CA-0E096E09BC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825" y="3789040"/>
            <a:ext cx="6744112" cy="287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17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3CB8B9-804A-14DF-84E4-7BD74BB71F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365985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858B901-5769-45DB-B003-8A6DE3E93F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2" r="11379"/>
          <a:stretch/>
        </p:blipFill>
        <p:spPr>
          <a:xfrm>
            <a:off x="8184232" y="3575711"/>
            <a:ext cx="2772308" cy="316565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A55C7EB-2BA8-4968-9793-FAD3DF748C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67"/>
          <a:stretch/>
        </p:blipFill>
        <p:spPr>
          <a:xfrm>
            <a:off x="7752184" y="836712"/>
            <a:ext cx="3816424" cy="3165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2723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1322F5-96EC-DA6E-F93B-3B8D96E1B8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70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E84E50-D1FF-12BC-3DF5-DCEB8AFFBF98}"/>
              </a:ext>
            </a:extLst>
          </p:cNvPr>
          <p:cNvSpPr/>
          <p:nvPr/>
        </p:nvSpPr>
        <p:spPr bwMode="white">
          <a:xfrm>
            <a:off x="7608168" y="3983369"/>
            <a:ext cx="4019823" cy="74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35EE14-8127-8533-2DF1-7B534948F918}"/>
              </a:ext>
            </a:extLst>
          </p:cNvPr>
          <p:cNvSpPr/>
          <p:nvPr/>
        </p:nvSpPr>
        <p:spPr bwMode="white">
          <a:xfrm>
            <a:off x="839416" y="4869160"/>
            <a:ext cx="3816424" cy="72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716800AA-E74C-43E4-AF26-146F07EF84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16" r="69738" b="26962"/>
          <a:stretch/>
        </p:blipFill>
        <p:spPr>
          <a:xfrm>
            <a:off x="5820290" y="5445224"/>
            <a:ext cx="3431744" cy="108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533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34FBA9-26DB-BC17-89D8-AB910BEA46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33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678578-6ED6-C713-33FC-1B6195BC45F1}"/>
              </a:ext>
            </a:extLst>
          </p:cNvPr>
          <p:cNvSpPr/>
          <p:nvPr/>
        </p:nvSpPr>
        <p:spPr bwMode="white">
          <a:xfrm>
            <a:off x="2135560" y="4005064"/>
            <a:ext cx="864096" cy="62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63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0E28DD-3DE8-7F89-F16E-89760ADAE2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80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1FE72A-F9C2-EF6B-F931-97F5FD931D43}"/>
              </a:ext>
            </a:extLst>
          </p:cNvPr>
          <p:cNvSpPr/>
          <p:nvPr/>
        </p:nvSpPr>
        <p:spPr bwMode="white">
          <a:xfrm>
            <a:off x="9768408" y="2234085"/>
            <a:ext cx="936104" cy="69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838E01-3CC5-100B-E3E2-95B5E6F09749}"/>
              </a:ext>
            </a:extLst>
          </p:cNvPr>
          <p:cNvSpPr/>
          <p:nvPr/>
        </p:nvSpPr>
        <p:spPr bwMode="white">
          <a:xfrm>
            <a:off x="321914" y="3192170"/>
            <a:ext cx="805534" cy="59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733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D0DA63-2824-5995-4ABB-A41F1A3A73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21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FBE4F1-CE8D-EF78-8C95-EC96B0FDCAB4}"/>
              </a:ext>
            </a:extLst>
          </p:cNvPr>
          <p:cNvSpPr/>
          <p:nvPr/>
        </p:nvSpPr>
        <p:spPr bwMode="white">
          <a:xfrm>
            <a:off x="2567608" y="3049500"/>
            <a:ext cx="1296144" cy="667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2EC7A3-A587-60A8-B2B7-AE8DC47972C1}"/>
              </a:ext>
            </a:extLst>
          </p:cNvPr>
          <p:cNvSpPr/>
          <p:nvPr/>
        </p:nvSpPr>
        <p:spPr bwMode="white">
          <a:xfrm>
            <a:off x="9919496" y="3254559"/>
            <a:ext cx="904534" cy="40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56524E-A92E-4CD6-36A8-0C4BD7F38CED}"/>
              </a:ext>
            </a:extLst>
          </p:cNvPr>
          <p:cNvSpPr/>
          <p:nvPr/>
        </p:nvSpPr>
        <p:spPr bwMode="white">
          <a:xfrm>
            <a:off x="6606045" y="4179274"/>
            <a:ext cx="875969" cy="40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A43E533-358D-4B9E-B935-7741EDA50E4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2" r="11319" b="26962"/>
          <a:stretch/>
        </p:blipFill>
        <p:spPr>
          <a:xfrm>
            <a:off x="8321344" y="4405126"/>
            <a:ext cx="3657983" cy="2114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019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1AAB9-1BA0-7CBD-515E-75E4CF14B0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150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31E4124-1A7B-42D0-A6D6-B4A44CB970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4" b="35254"/>
          <a:stretch/>
        </p:blipFill>
        <p:spPr>
          <a:xfrm>
            <a:off x="2927648" y="4464830"/>
            <a:ext cx="6120680" cy="2276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6153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5C5156-407A-2B73-2411-112B3A1D51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17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AC8602-A60B-1E31-B951-AA0BD2AD6756}"/>
              </a:ext>
            </a:extLst>
          </p:cNvPr>
          <p:cNvSpPr/>
          <p:nvPr/>
        </p:nvSpPr>
        <p:spPr bwMode="white">
          <a:xfrm>
            <a:off x="9408368" y="2996952"/>
            <a:ext cx="864096" cy="88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14447FF-D846-4443-BDBA-5D58993CF23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4" b="35254"/>
          <a:stretch/>
        </p:blipFill>
        <p:spPr>
          <a:xfrm>
            <a:off x="1919536" y="4005064"/>
            <a:ext cx="7104152" cy="2642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32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744498-1405-1937-AE30-72B89F41B2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13540"/>
            <a:ext cx="11340000" cy="2455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18401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3E476F-BCFD-7EA2-B299-54AAEA7523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3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422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1B0D43-731A-2A21-8ADF-13149EF9F8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448"/>
          <a:stretch/>
        </p:blipFill>
        <p:spPr>
          <a:xfrm>
            <a:off x="360000" y="1233408"/>
            <a:ext cx="11322760" cy="25556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FC0B4A-B7C8-4E4F-2878-A4C4EF0AD802}"/>
              </a:ext>
            </a:extLst>
          </p:cNvPr>
          <p:cNvSpPr/>
          <p:nvPr/>
        </p:nvSpPr>
        <p:spPr bwMode="white">
          <a:xfrm>
            <a:off x="10128448" y="2960296"/>
            <a:ext cx="720079" cy="684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F8095D7-41AA-4FE5-A26B-6912A29E6CB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003" r="72235" b="12896"/>
          <a:stretch/>
        </p:blipFill>
        <p:spPr>
          <a:xfrm>
            <a:off x="360000" y="4761800"/>
            <a:ext cx="3143712" cy="82744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F290B40-0AA7-4DE5-8FC4-C2A69796C5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33" t="42325" b="18407"/>
          <a:stretch/>
        </p:blipFill>
        <p:spPr>
          <a:xfrm>
            <a:off x="9048328" y="3717032"/>
            <a:ext cx="2634432" cy="230425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83D7030B-79E0-407E-9283-8D3998F215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25" r="72235" b="42949"/>
          <a:stretch/>
        </p:blipFill>
        <p:spPr>
          <a:xfrm>
            <a:off x="360000" y="3753688"/>
            <a:ext cx="3143712" cy="864096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BFF2D091-A13F-4278-AA67-423931DDE4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48" r="72235" b="29451"/>
          <a:stretch/>
        </p:blipFill>
        <p:spPr>
          <a:xfrm>
            <a:off x="3719736" y="3718336"/>
            <a:ext cx="3143712" cy="827440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E194F869-4719-47CE-9370-D089EF8219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729" r="72235"/>
          <a:stretch/>
        </p:blipFill>
        <p:spPr>
          <a:xfrm>
            <a:off x="3672368" y="4761800"/>
            <a:ext cx="3143712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349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A70A71-7BAE-8BD8-8370-B550E7B00C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065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F21EA68-5B89-4A31-B285-73E2287B66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/>
        </p:blipFill>
        <p:spPr>
          <a:xfrm>
            <a:off x="2030888" y="3155017"/>
            <a:ext cx="2757771" cy="329831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5C8166A-8854-4A6D-95F6-48338256B8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60" y="3225346"/>
            <a:ext cx="4620785" cy="3155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4076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5525FF-73B8-D3C4-587E-46C44B2829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382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92CA3F-857F-B878-4CA9-BFCF0C1D4330}"/>
              </a:ext>
            </a:extLst>
          </p:cNvPr>
          <p:cNvSpPr/>
          <p:nvPr/>
        </p:nvSpPr>
        <p:spPr bwMode="white">
          <a:xfrm>
            <a:off x="1740604" y="2265038"/>
            <a:ext cx="1551989" cy="487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E61BD39-100B-4CB3-A9B9-ADD823F83F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/>
        </p:blipFill>
        <p:spPr>
          <a:xfrm>
            <a:off x="2030888" y="3155017"/>
            <a:ext cx="2757771" cy="3298319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8535713-5764-46ED-A82A-12742D25EC7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35960" y="3225346"/>
            <a:ext cx="4620785" cy="3155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196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020484-C291-9CFD-985D-C8111C1ADC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95865"/>
            <a:ext cx="11340000" cy="26211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15BE67-CCDD-2D8F-5270-0B631041AA25}"/>
              </a:ext>
            </a:extLst>
          </p:cNvPr>
          <p:cNvSpPr/>
          <p:nvPr/>
        </p:nvSpPr>
        <p:spPr bwMode="white">
          <a:xfrm>
            <a:off x="2835566" y="3021231"/>
            <a:ext cx="1047355" cy="467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FD42A09-0C6B-4892-98DB-107F5D97269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/>
        </p:blipFill>
        <p:spPr>
          <a:xfrm>
            <a:off x="2030888" y="3371041"/>
            <a:ext cx="2757771" cy="3298319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C05BCEDA-F5E0-4B6C-B49B-9B3DCDC046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r="13858"/>
          <a:stretch/>
        </p:blipFill>
        <p:spPr>
          <a:xfrm>
            <a:off x="5353637" y="2938072"/>
            <a:ext cx="5422883" cy="374501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0D13901-D7CE-40CA-AEAD-DB2768B55C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7653" y="3021231"/>
            <a:ext cx="5206859" cy="3556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70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7865C4-8F13-FDF7-49A3-B534DFED7B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76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78B600-0C11-A029-0608-D72114E70DB0}"/>
              </a:ext>
            </a:extLst>
          </p:cNvPr>
          <p:cNvSpPr/>
          <p:nvPr/>
        </p:nvSpPr>
        <p:spPr bwMode="white">
          <a:xfrm>
            <a:off x="3930528" y="3743517"/>
            <a:ext cx="6990008" cy="76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B98E2B-571D-F23A-ACF6-D661C35470C1}"/>
              </a:ext>
            </a:extLst>
          </p:cNvPr>
          <p:cNvSpPr/>
          <p:nvPr/>
        </p:nvSpPr>
        <p:spPr bwMode="white">
          <a:xfrm>
            <a:off x="1199456" y="4653136"/>
            <a:ext cx="3510922" cy="765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F7E768F1-5ED5-4DC8-841A-0E47580FDF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/>
          <a:stretch/>
        </p:blipFill>
        <p:spPr>
          <a:xfrm>
            <a:off x="5877249" y="4797152"/>
            <a:ext cx="4655880" cy="1824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06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4ADF68-2777-A169-3430-3D6446D3E0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1902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8216A4-C464-EECF-6AAD-0A48409EA022}"/>
              </a:ext>
            </a:extLst>
          </p:cNvPr>
          <p:cNvSpPr/>
          <p:nvPr/>
        </p:nvSpPr>
        <p:spPr bwMode="white">
          <a:xfrm>
            <a:off x="4079776" y="1224000"/>
            <a:ext cx="6840760" cy="630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A871FCC-4714-7712-64F3-9B3615ED92BD}"/>
              </a:ext>
            </a:extLst>
          </p:cNvPr>
          <p:cNvSpPr/>
          <p:nvPr/>
        </p:nvSpPr>
        <p:spPr bwMode="white">
          <a:xfrm>
            <a:off x="1169319" y="2198112"/>
            <a:ext cx="552241" cy="506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723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2025-06-21T16:56:43Z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