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4" r:id="rId4"/>
    <p:sldId id="353" r:id="rId5"/>
    <p:sldId id="352" r:id="rId6"/>
    <p:sldId id="351" r:id="rId7"/>
    <p:sldId id="355" r:id="rId8"/>
    <p:sldId id="350" r:id="rId9"/>
    <p:sldId id="349" r:id="rId10"/>
    <p:sldId id="346" r:id="rId11"/>
    <p:sldId id="345" r:id="rId12"/>
    <p:sldId id="344" r:id="rId13"/>
    <p:sldId id="343" r:id="rId14"/>
    <p:sldId id="342" r:id="rId15"/>
    <p:sldId id="341" r:id="rId16"/>
    <p:sldId id="339" r:id="rId17"/>
    <p:sldId id="338" r:id="rId18"/>
    <p:sldId id="337" r:id="rId19"/>
    <p:sldId id="336" r:id="rId20"/>
    <p:sldId id="334" r:id="rId21"/>
    <p:sldId id="332" r:id="rId22"/>
    <p:sldId id="331" r:id="rId23"/>
    <p:sldId id="329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69" autoAdjust="0"/>
    <p:restoredTop sz="94660"/>
  </p:normalViewPr>
  <p:slideViewPr>
    <p:cSldViewPr showGuides="1">
      <p:cViewPr varScale="1">
        <p:scale>
          <a:sx n="64" d="100"/>
          <a:sy n="64" d="100"/>
        </p:scale>
        <p:origin x="62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2025/6/20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0496B25-1C0B-4A56-B407-DCBA61589D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148012"/>
            <a:ext cx="11430000" cy="561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0E9E60-7439-CF5C-3593-918E1843E0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753"/>
            <a:ext cx="10776560" cy="55692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346D1C-8516-0194-0C6C-261F710DA20B}"/>
              </a:ext>
            </a:extLst>
          </p:cNvPr>
          <p:cNvSpPr/>
          <p:nvPr/>
        </p:nvSpPr>
        <p:spPr bwMode="white">
          <a:xfrm>
            <a:off x="9670394" y="3429001"/>
            <a:ext cx="730277" cy="91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B8CF316-D621-49A1-849E-32C76674E4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t="5633" r="10684" b="24378"/>
          <a:stretch/>
        </p:blipFill>
        <p:spPr>
          <a:xfrm>
            <a:off x="8904312" y="4838632"/>
            <a:ext cx="2995534" cy="172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78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8E1970-5EE0-5283-75F2-DFAA4FE882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121" y="801360"/>
            <a:ext cx="978843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EAB8E4-49CB-1743-9BB8-95CB49AF114A}"/>
              </a:ext>
            </a:extLst>
          </p:cNvPr>
          <p:cNvSpPr/>
          <p:nvPr/>
        </p:nvSpPr>
        <p:spPr bwMode="white">
          <a:xfrm>
            <a:off x="9660367" y="1772816"/>
            <a:ext cx="68410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256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1DD0BC-4AD9-DB3D-DA9F-1D94462692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1819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F1EEB5-A451-DA03-E311-27F6DFCB7F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54182"/>
            <a:ext cx="11340000" cy="45711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0BBB02-3698-4FFB-10F1-80FAAD61A100}"/>
              </a:ext>
            </a:extLst>
          </p:cNvPr>
          <p:cNvSpPr/>
          <p:nvPr/>
        </p:nvSpPr>
        <p:spPr bwMode="white">
          <a:xfrm>
            <a:off x="5087888" y="4345067"/>
            <a:ext cx="2952328" cy="822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341E6DF-EE5E-4545-B5D9-3E0ED20AF6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 b="25371"/>
          <a:stretch/>
        </p:blipFill>
        <p:spPr>
          <a:xfrm>
            <a:off x="7680176" y="985750"/>
            <a:ext cx="3384376" cy="2023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750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0A56F7-9B07-8150-FA5E-08B9EA6BCF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48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F3CA25-5AAA-5B28-1BF0-19DB5917ACE5}"/>
              </a:ext>
            </a:extLst>
          </p:cNvPr>
          <p:cNvSpPr/>
          <p:nvPr/>
        </p:nvSpPr>
        <p:spPr bwMode="white">
          <a:xfrm>
            <a:off x="2911738" y="2711151"/>
            <a:ext cx="1228261" cy="52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2343050-8C48-4474-BF93-F5949BA13E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 b="25371"/>
          <a:stretch/>
        </p:blipFill>
        <p:spPr>
          <a:xfrm>
            <a:off x="4583832" y="4725144"/>
            <a:ext cx="3384376" cy="2023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272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D969A6-236C-5233-005B-CD96FD67D9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14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502028-0A50-90C4-2E7A-9B854487D121}"/>
              </a:ext>
            </a:extLst>
          </p:cNvPr>
          <p:cNvSpPr/>
          <p:nvPr/>
        </p:nvSpPr>
        <p:spPr bwMode="white">
          <a:xfrm>
            <a:off x="1016977" y="2634129"/>
            <a:ext cx="1104483" cy="47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AD72526-5847-490B-B508-2DCE002AC6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 b="25371"/>
          <a:stretch/>
        </p:blipFill>
        <p:spPr>
          <a:xfrm>
            <a:off x="3791744" y="3415418"/>
            <a:ext cx="5040560" cy="3013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66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78860D-7215-EE02-5451-FD727E1CF3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23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CBCA97-2533-6794-3723-122218F669E6}"/>
              </a:ext>
            </a:extLst>
          </p:cNvPr>
          <p:cNvSpPr/>
          <p:nvPr/>
        </p:nvSpPr>
        <p:spPr bwMode="white">
          <a:xfrm>
            <a:off x="9338690" y="1471941"/>
            <a:ext cx="542720" cy="381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437116A-6621-4D98-9E6A-35174076CCA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4109" r="15763" b="25371"/>
          <a:stretch/>
        </p:blipFill>
        <p:spPr>
          <a:xfrm>
            <a:off x="5447928" y="4595423"/>
            <a:ext cx="1800200" cy="2077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49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C1FBDF-4CCE-4832-A15B-28AB2B2CBF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4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588157-90F9-0E38-76EC-8DA180D73520}"/>
              </a:ext>
            </a:extLst>
          </p:cNvPr>
          <p:cNvSpPr/>
          <p:nvPr/>
        </p:nvSpPr>
        <p:spPr bwMode="white">
          <a:xfrm>
            <a:off x="5951984" y="1298496"/>
            <a:ext cx="2880319" cy="76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9063A1-487C-DA63-7355-BE72224EBFFD}"/>
              </a:ext>
            </a:extLst>
          </p:cNvPr>
          <p:cNvSpPr/>
          <p:nvPr/>
        </p:nvSpPr>
        <p:spPr bwMode="white">
          <a:xfrm>
            <a:off x="978891" y="4101882"/>
            <a:ext cx="552241" cy="38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B7F5E94-DAD1-4143-9AA8-CD3F5E84A7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t="4109" r="15763" b="25371"/>
          <a:stretch/>
        </p:blipFill>
        <p:spPr>
          <a:xfrm>
            <a:off x="5447928" y="4595423"/>
            <a:ext cx="1800200" cy="2077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090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5806A2-9A23-1182-5775-BF2BA34B01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35875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DC9C7F-B4A6-38C6-FF0B-C58B5954FE18}"/>
              </a:ext>
            </a:extLst>
          </p:cNvPr>
          <p:cNvSpPr/>
          <p:nvPr/>
        </p:nvSpPr>
        <p:spPr bwMode="white">
          <a:xfrm>
            <a:off x="6384032" y="2321632"/>
            <a:ext cx="230425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941CF0C-379B-44D5-8BFD-BD1445DA83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5" r="51958"/>
          <a:stretch/>
        </p:blipFill>
        <p:spPr>
          <a:xfrm>
            <a:off x="4871864" y="4437112"/>
            <a:ext cx="3215720" cy="2295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97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AC0314-8980-0ECE-8A8F-B0EBB937E0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63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82A03C-099F-37C4-890C-FCB288EB6587}"/>
              </a:ext>
            </a:extLst>
          </p:cNvPr>
          <p:cNvSpPr/>
          <p:nvPr/>
        </p:nvSpPr>
        <p:spPr bwMode="white">
          <a:xfrm>
            <a:off x="695400" y="2733588"/>
            <a:ext cx="1800200" cy="69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9E222BC-50C6-47CF-828A-3CA0F91F75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5" r="51958"/>
          <a:stretch/>
        </p:blipFill>
        <p:spPr>
          <a:xfrm>
            <a:off x="4250958" y="3861048"/>
            <a:ext cx="3690084" cy="263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28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4A4242-915A-C02C-ED0D-1F91FEF911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0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007599-AF0A-685F-C1E4-056875D66B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46728"/>
            <a:ext cx="11340000" cy="3434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2D0CF9-AB52-FD3F-8640-17E99CF147BF}"/>
              </a:ext>
            </a:extLst>
          </p:cNvPr>
          <p:cNvSpPr/>
          <p:nvPr/>
        </p:nvSpPr>
        <p:spPr bwMode="white">
          <a:xfrm>
            <a:off x="10652644" y="2644508"/>
            <a:ext cx="695063" cy="44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3F51B5-07A8-B376-D642-15053BF39830}"/>
              </a:ext>
            </a:extLst>
          </p:cNvPr>
          <p:cNvSpPr/>
          <p:nvPr/>
        </p:nvSpPr>
        <p:spPr bwMode="white">
          <a:xfrm>
            <a:off x="1207405" y="3903788"/>
            <a:ext cx="447506" cy="40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CB1EC0-4B54-22C0-C5C2-F95A3307710B}"/>
              </a:ext>
            </a:extLst>
          </p:cNvPr>
          <p:cNvSpPr/>
          <p:nvPr/>
        </p:nvSpPr>
        <p:spPr bwMode="white">
          <a:xfrm>
            <a:off x="5691989" y="3913328"/>
            <a:ext cx="1152090" cy="42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0074C28-704A-4ADE-B1D3-9BC1584738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3"/>
          <a:stretch/>
        </p:blipFill>
        <p:spPr>
          <a:xfrm>
            <a:off x="4655840" y="4653136"/>
            <a:ext cx="3308034" cy="205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97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365E60-3A3D-FB22-75E3-92DAE8CF1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552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1BAB7C3-3F32-48C0-90D5-37E1FB7659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049" b="25462"/>
          <a:stretch/>
        </p:blipFill>
        <p:spPr>
          <a:xfrm>
            <a:off x="1271464" y="3501008"/>
            <a:ext cx="10200496" cy="3145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7379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BE2A73-D0C3-6C8C-FD91-B2CCFCA03C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975" r="10049"/>
          <a:stretch/>
        </p:blipFill>
        <p:spPr>
          <a:xfrm>
            <a:off x="360000" y="1340768"/>
            <a:ext cx="10200496" cy="71839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729F43B-7BA1-48F8-B902-EDFF803494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852"/>
          <a:stretch/>
        </p:blipFill>
        <p:spPr>
          <a:xfrm>
            <a:off x="360000" y="2492896"/>
            <a:ext cx="11340000" cy="1916969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65A25B8-3B54-4C28-BFBB-8BFFC87474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2" t="34677" r="22748"/>
          <a:stretch/>
        </p:blipFill>
        <p:spPr>
          <a:xfrm>
            <a:off x="6264656" y="3573016"/>
            <a:ext cx="3935800" cy="298719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719D8316-5967-436C-B4E0-A7E501162F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77" r="72913" b="49897"/>
          <a:stretch/>
        </p:blipFill>
        <p:spPr>
          <a:xfrm>
            <a:off x="360000" y="4680383"/>
            <a:ext cx="3071704" cy="98086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F2EBED-227C-460E-A06E-A722A758BFEB}"/>
              </a:ext>
            </a:extLst>
          </p:cNvPr>
          <p:cNvSpPr/>
          <p:nvPr/>
        </p:nvSpPr>
        <p:spPr bwMode="white">
          <a:xfrm>
            <a:off x="263352" y="4797152"/>
            <a:ext cx="3734799" cy="82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0E386862-3E3F-4B82-9A6C-94F402AEE0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5389" y="3646929"/>
            <a:ext cx="3935800" cy="2965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3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9748D3-FE93-4F7B-5C00-D05ADB879A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78"/>
          <a:stretch/>
        </p:blipFill>
        <p:spPr>
          <a:xfrm>
            <a:off x="360000" y="1224001"/>
            <a:ext cx="11340000" cy="191696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B322026-7715-4573-A740-F2D157A7AD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14"/>
          <a:stretch/>
        </p:blipFill>
        <p:spPr>
          <a:xfrm>
            <a:off x="1271464" y="3506280"/>
            <a:ext cx="10272504" cy="222697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A627F3-A020-4909-B365-C982BDE69D63}"/>
              </a:ext>
            </a:extLst>
          </p:cNvPr>
          <p:cNvSpPr/>
          <p:nvPr/>
        </p:nvSpPr>
        <p:spPr bwMode="white">
          <a:xfrm>
            <a:off x="10632504" y="3506281"/>
            <a:ext cx="674525" cy="66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810B21-3259-458F-AA8A-94BAB592A5C0}"/>
              </a:ext>
            </a:extLst>
          </p:cNvPr>
          <p:cNvSpPr/>
          <p:nvPr/>
        </p:nvSpPr>
        <p:spPr bwMode="white">
          <a:xfrm>
            <a:off x="2175998" y="4853935"/>
            <a:ext cx="514156" cy="45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9005E66-8477-4AFC-AAA5-5EBDDAED2B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7" t="38789" r="25923"/>
          <a:stretch/>
        </p:blipFill>
        <p:spPr>
          <a:xfrm>
            <a:off x="4871864" y="4437112"/>
            <a:ext cx="3240360" cy="2236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84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AC6FCB93-B241-4BD0-B20A-865EDD717E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977"/>
          <a:stretch/>
        </p:blipFill>
        <p:spPr>
          <a:xfrm>
            <a:off x="360000" y="1223999"/>
            <a:ext cx="11340000" cy="1988977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8FE7A96A-F94C-430B-BD28-8D438BC777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43" t="34392" r="24017"/>
          <a:stretch/>
        </p:blipFill>
        <p:spPr>
          <a:xfrm>
            <a:off x="8281590" y="3227279"/>
            <a:ext cx="3600402" cy="3286211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B164B132-5D3F-41FD-B267-B34FE7F864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92" r="65928" b="49884"/>
          <a:stretch/>
        </p:blipFill>
        <p:spPr>
          <a:xfrm>
            <a:off x="4164104" y="3350134"/>
            <a:ext cx="3863792" cy="1008112"/>
          </a:xfrm>
          <a:prstGeom prst="rect">
            <a:avLst/>
          </a:prstGeom>
        </p:spPr>
      </p:pic>
      <p:pic>
        <p:nvPicPr>
          <p:cNvPr id="11" name="img_16777215">
            <a:extLst>
              <a:ext uri="{FF2B5EF4-FFF2-40B4-BE49-F238E27FC236}">
                <a16:creationId xmlns:a16="http://schemas.microsoft.com/office/drawing/2014/main" id="{D57DF5DB-E3C6-46FD-B4E0-313D407D7B1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7" t="38789" r="25923"/>
          <a:stretch/>
        </p:blipFill>
        <p:spPr>
          <a:xfrm>
            <a:off x="839416" y="3453670"/>
            <a:ext cx="4104456" cy="283343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15757D-311D-4DB0-96A6-840DF829B12F}"/>
              </a:ext>
            </a:extLst>
          </p:cNvPr>
          <p:cNvSpPr/>
          <p:nvPr/>
        </p:nvSpPr>
        <p:spPr bwMode="white">
          <a:xfrm>
            <a:off x="4860303" y="3624048"/>
            <a:ext cx="3251921" cy="66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2E76019-6299-42B7-9435-09B360FDF283}"/>
              </a:ext>
            </a:extLst>
          </p:cNvPr>
          <p:cNvSpPr/>
          <p:nvPr/>
        </p:nvSpPr>
        <p:spPr bwMode="white">
          <a:xfrm>
            <a:off x="8616280" y="3540355"/>
            <a:ext cx="2833662" cy="2840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900897-7392-4113-52F8-ABB2D1DF1E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49"/>
          <a:stretch/>
        </p:blipFill>
        <p:spPr>
          <a:xfrm>
            <a:off x="360000" y="1224001"/>
            <a:ext cx="11340000" cy="306909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BD41325-EEE2-4ED2-8053-C34EA793A2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7" t="38789" r="25923"/>
          <a:stretch/>
        </p:blipFill>
        <p:spPr>
          <a:xfrm>
            <a:off x="4439816" y="4293097"/>
            <a:ext cx="3312368" cy="2286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7740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16C2F5-344D-653F-B144-A4F53626AC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/>
        </p:blipFill>
        <p:spPr>
          <a:xfrm>
            <a:off x="1487488" y="2088860"/>
            <a:ext cx="9408408" cy="3428372"/>
          </a:xfrm>
          <a:prstGeom prst="rect">
            <a:avLst/>
          </a:prstGeom>
        </p:spPr>
      </p:pic>
      <p:pic>
        <p:nvPicPr>
          <p:cNvPr id="17" name="img_16777215">
            <a:extLst>
              <a:ext uri="{FF2B5EF4-FFF2-40B4-BE49-F238E27FC236}">
                <a16:creationId xmlns:a16="http://schemas.microsoft.com/office/drawing/2014/main" id="{15954168-A151-463A-B85F-A8FEC2E414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7" t="77938" r="10266"/>
          <a:stretch/>
        </p:blipFill>
        <p:spPr>
          <a:xfrm>
            <a:off x="1415480" y="1052736"/>
            <a:ext cx="9408408" cy="950313"/>
          </a:xfrm>
          <a:prstGeom prst="rect">
            <a:avLst/>
          </a:prstGeom>
        </p:spPr>
      </p:pic>
      <p:pic>
        <p:nvPicPr>
          <p:cNvPr id="18" name="img_16777215">
            <a:extLst>
              <a:ext uri="{FF2B5EF4-FFF2-40B4-BE49-F238E27FC236}">
                <a16:creationId xmlns:a16="http://schemas.microsoft.com/office/drawing/2014/main" id="{857F2371-7F46-4DC5-BAEE-B877D78C89E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7" t="38789" r="25923"/>
          <a:stretch/>
        </p:blipFill>
        <p:spPr>
          <a:xfrm>
            <a:off x="5231904" y="4304206"/>
            <a:ext cx="3514336" cy="2426052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D700FE9-4507-44E8-9B71-CC4D95669516}"/>
              </a:ext>
            </a:extLst>
          </p:cNvPr>
          <p:cNvSpPr/>
          <p:nvPr/>
        </p:nvSpPr>
        <p:spPr bwMode="white">
          <a:xfrm>
            <a:off x="4151784" y="2348880"/>
            <a:ext cx="6744112" cy="66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551B21A-3889-4000-826E-D8C9BEE4B1F1}"/>
              </a:ext>
            </a:extLst>
          </p:cNvPr>
          <p:cNvSpPr/>
          <p:nvPr/>
        </p:nvSpPr>
        <p:spPr bwMode="white">
          <a:xfrm>
            <a:off x="1407817" y="3501008"/>
            <a:ext cx="9656735" cy="66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132AD88-C859-4DE8-8E6B-993ABF8196A0}"/>
              </a:ext>
            </a:extLst>
          </p:cNvPr>
          <p:cNvSpPr/>
          <p:nvPr/>
        </p:nvSpPr>
        <p:spPr bwMode="white">
          <a:xfrm>
            <a:off x="1285521" y="4661712"/>
            <a:ext cx="3514335" cy="66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12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73C171-A595-87D3-72F1-1FC1A50CE8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78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5A7840-B077-8604-7FB7-8BE447A5CE3C}"/>
              </a:ext>
            </a:extLst>
          </p:cNvPr>
          <p:cNvSpPr/>
          <p:nvPr/>
        </p:nvSpPr>
        <p:spPr bwMode="white">
          <a:xfrm>
            <a:off x="9696400" y="1412776"/>
            <a:ext cx="6480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559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586E44-356C-6C1D-7BF6-B666C60B73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18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9C51BD-BB22-46B3-12E7-AA41327967C2}"/>
              </a:ext>
            </a:extLst>
          </p:cNvPr>
          <p:cNvSpPr/>
          <p:nvPr/>
        </p:nvSpPr>
        <p:spPr bwMode="white">
          <a:xfrm>
            <a:off x="10347959" y="3885210"/>
            <a:ext cx="399899" cy="419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59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60CFCE-C909-D993-EB97-3ECADDE7E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749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2C450642-89E5-49F6-96C3-13751A7F8E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02"/>
          <a:stretch/>
        </p:blipFill>
        <p:spPr>
          <a:xfrm>
            <a:off x="360000" y="1224000"/>
            <a:ext cx="11340000" cy="472528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C9B8AD-3551-4E9F-B1FD-F1AA7E972728}"/>
              </a:ext>
            </a:extLst>
          </p:cNvPr>
          <p:cNvSpPr/>
          <p:nvPr/>
        </p:nvSpPr>
        <p:spPr bwMode="white">
          <a:xfrm>
            <a:off x="10128448" y="1224000"/>
            <a:ext cx="879423" cy="76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7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2C450642-89E5-49F6-96C3-13751A7F8E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80"/>
          <a:stretch/>
        </p:blipFill>
        <p:spPr>
          <a:xfrm>
            <a:off x="360000" y="1307942"/>
            <a:ext cx="11340000" cy="3489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720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03F88D-3213-A5F0-41EA-AEB6927730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44"/>
          <a:stretch/>
        </p:blipFill>
        <p:spPr>
          <a:xfrm>
            <a:off x="360000" y="1124744"/>
            <a:ext cx="11340000" cy="328512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3F5FD9F-7509-4769-AB1C-D8677ACA2A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8" r="67197" b="24378"/>
          <a:stretch/>
        </p:blipFill>
        <p:spPr>
          <a:xfrm>
            <a:off x="5085191" y="4653136"/>
            <a:ext cx="2021617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2045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0FEA75-203F-6CCF-F2B9-639A36149E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89272"/>
            <a:ext cx="11340000" cy="21148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C0EE75-BF44-7B78-5CA3-4F37B0A77C12}"/>
              </a:ext>
            </a:extLst>
          </p:cNvPr>
          <p:cNvSpPr/>
          <p:nvPr/>
        </p:nvSpPr>
        <p:spPr bwMode="white">
          <a:xfrm>
            <a:off x="9552384" y="2489272"/>
            <a:ext cx="864095" cy="93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CEC09C2-4CAB-4E68-A830-27C6BDB56E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66280"/>
            <a:ext cx="11340000" cy="96697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2F5113E-8D65-4B2B-9D3B-32C6BAFEA7F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8" t="82997"/>
          <a:stretch/>
        </p:blipFill>
        <p:spPr>
          <a:xfrm>
            <a:off x="360000" y="1340768"/>
            <a:ext cx="10716568" cy="77627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4899AF80-3E8E-4CC6-ADD5-4D7D3883DF4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8" r="67197" b="24378"/>
          <a:stretch/>
        </p:blipFill>
        <p:spPr>
          <a:xfrm>
            <a:off x="8256240" y="3546690"/>
            <a:ext cx="3153722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71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2025-06-20T08:44:44Z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