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58" r:id="rId4"/>
    <p:sldId id="357" r:id="rId5"/>
    <p:sldId id="356" r:id="rId6"/>
    <p:sldId id="355" r:id="rId7"/>
    <p:sldId id="354" r:id="rId8"/>
    <p:sldId id="353" r:id="rId9"/>
    <p:sldId id="351" r:id="rId10"/>
    <p:sldId id="349" r:id="rId11"/>
    <p:sldId id="348" r:id="rId12"/>
    <p:sldId id="347" r:id="rId13"/>
    <p:sldId id="346" r:id="rId14"/>
    <p:sldId id="345" r:id="rId15"/>
    <p:sldId id="344" r:id="rId16"/>
    <p:sldId id="343" r:id="rId17"/>
    <p:sldId id="342" r:id="rId18"/>
    <p:sldId id="341" r:id="rId19"/>
    <p:sldId id="340" r:id="rId20"/>
    <p:sldId id="339" r:id="rId21"/>
    <p:sldId id="338" r:id="rId22"/>
    <p:sldId id="335" r:id="rId23"/>
    <p:sldId id="334" r:id="rId24"/>
    <p:sldId id="332" r:id="rId25"/>
    <p:sldId id="331" r:id="rId26"/>
    <p:sldId id="330" r:id="rId27"/>
    <p:sldId id="329" r:id="rId28"/>
    <p:sldId id="328" r:id="rId29"/>
    <p:sldId id="327" r:id="rId30"/>
    <p:sldId id="326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28" autoAdjust="0"/>
    <p:restoredTop sz="94660"/>
  </p:normalViewPr>
  <p:slideViewPr>
    <p:cSldViewPr showGuides="1">
      <p:cViewPr varScale="1">
        <p:scale>
          <a:sx n="64" d="100"/>
          <a:sy n="64" d="100"/>
        </p:scale>
        <p:origin x="630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5875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D11F696-8DC0-440F-87E8-5ED2BD4756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1112" y="2881312"/>
            <a:ext cx="9629775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A32265-47A6-3E3C-1F7F-1E59BA180F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031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D9CBC1D-F7B5-4CD9-9C22-CA8530E2978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34"/>
          <a:stretch/>
        </p:blipFill>
        <p:spPr>
          <a:xfrm>
            <a:off x="2927648" y="3933056"/>
            <a:ext cx="6960136" cy="2771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4805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79816F-8900-56C5-BEC4-FDD44D7D93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131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8054AC1-58E8-4BCC-926F-9E11A469F03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34"/>
          <a:stretch/>
        </p:blipFill>
        <p:spPr>
          <a:xfrm>
            <a:off x="4320440" y="3933056"/>
            <a:ext cx="6960136" cy="2771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0052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D03CE6-5FF6-2E4D-B539-564F949983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340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86C798-796C-EB0C-04A8-CBC841E5642F}"/>
              </a:ext>
            </a:extLst>
          </p:cNvPr>
          <p:cNvSpPr/>
          <p:nvPr/>
        </p:nvSpPr>
        <p:spPr bwMode="white">
          <a:xfrm>
            <a:off x="3719736" y="2180597"/>
            <a:ext cx="4987468" cy="672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F62767-7CF1-CB31-3215-79E332B91643}"/>
              </a:ext>
            </a:extLst>
          </p:cNvPr>
          <p:cNvSpPr/>
          <p:nvPr/>
        </p:nvSpPr>
        <p:spPr bwMode="white">
          <a:xfrm>
            <a:off x="4349471" y="4053007"/>
            <a:ext cx="485591" cy="43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996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69C806-6E67-4DF7-9F97-F006D9A10F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85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2561A0-50EF-12BE-DEAB-89D66EFB1F08}"/>
              </a:ext>
            </a:extLst>
          </p:cNvPr>
          <p:cNvSpPr/>
          <p:nvPr/>
        </p:nvSpPr>
        <p:spPr bwMode="white">
          <a:xfrm>
            <a:off x="5749118" y="2245863"/>
            <a:ext cx="2161360" cy="44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546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02DADA-4621-4FC0-8D4E-333476A92F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012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437FE5-D690-124E-E687-DED0BD01A055}"/>
              </a:ext>
            </a:extLst>
          </p:cNvPr>
          <p:cNvSpPr/>
          <p:nvPr/>
        </p:nvSpPr>
        <p:spPr bwMode="white">
          <a:xfrm>
            <a:off x="3835314" y="4894824"/>
            <a:ext cx="1094962" cy="48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515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787973-E731-8502-9656-2DFF0FCA94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43530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559183-76F6-49B1-2100-9FB42AC0597E}"/>
              </a:ext>
            </a:extLst>
          </p:cNvPr>
          <p:cNvSpPr/>
          <p:nvPr/>
        </p:nvSpPr>
        <p:spPr bwMode="white">
          <a:xfrm>
            <a:off x="695400" y="1268760"/>
            <a:ext cx="1656184" cy="620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B15849-E389-8EB8-944B-53D8B825E52A}"/>
              </a:ext>
            </a:extLst>
          </p:cNvPr>
          <p:cNvSpPr/>
          <p:nvPr/>
        </p:nvSpPr>
        <p:spPr bwMode="white">
          <a:xfrm>
            <a:off x="2495600" y="3900548"/>
            <a:ext cx="1440159" cy="653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ACB921AA-A025-45CB-96CF-3BC7D898B9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97" r="1793" b="28523"/>
          <a:stretch/>
        </p:blipFill>
        <p:spPr>
          <a:xfrm>
            <a:off x="6946672" y="4553879"/>
            <a:ext cx="2749727" cy="2192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752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112578-F422-AFEA-4C3D-1DD6C5C2A6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40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1B4141-DEA1-4516-33F0-55DD661E0E48}"/>
              </a:ext>
            </a:extLst>
          </p:cNvPr>
          <p:cNvSpPr/>
          <p:nvPr/>
        </p:nvSpPr>
        <p:spPr bwMode="white">
          <a:xfrm>
            <a:off x="10386045" y="2529687"/>
            <a:ext cx="371335" cy="390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571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287ED0-9CDA-8DAF-17AE-9680877766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6861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573AE92-DC5D-44B6-A787-77B1B6F32C0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8" t="39828" r="11588" b="2496"/>
          <a:stretch/>
        </p:blipFill>
        <p:spPr>
          <a:xfrm>
            <a:off x="3863752" y="4221088"/>
            <a:ext cx="6984776" cy="2356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0971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230039-EE33-1107-A8D9-BA6FF1F6A5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823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52712A3-F8EE-44DE-85F5-80FDCDE1E90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8" t="39828" r="11588" b="2496"/>
          <a:stretch/>
        </p:blipFill>
        <p:spPr>
          <a:xfrm>
            <a:off x="3863752" y="4221088"/>
            <a:ext cx="6984776" cy="2356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5111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27ACFC-4FF7-29ED-88D7-C01FB8F007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53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BEBB64-EDF9-0B67-4DA9-1532DEA15002}"/>
              </a:ext>
            </a:extLst>
          </p:cNvPr>
          <p:cNvSpPr/>
          <p:nvPr/>
        </p:nvSpPr>
        <p:spPr bwMode="white">
          <a:xfrm>
            <a:off x="10200456" y="3212976"/>
            <a:ext cx="7200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BA4F891-6764-4C71-A837-963E0F052FD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8" b="61325"/>
          <a:stretch/>
        </p:blipFill>
        <p:spPr>
          <a:xfrm>
            <a:off x="911424" y="4176328"/>
            <a:ext cx="10488528" cy="1700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439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FF2112-6324-1BFF-410B-C9D236E990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348880"/>
            <a:ext cx="11340000" cy="2207299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6CC3F1-10B1-1F3E-DC9F-55AEFB1E468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312" r="7508"/>
          <a:stretch/>
        </p:blipFill>
        <p:spPr>
          <a:xfrm>
            <a:off x="360000" y="2276872"/>
            <a:ext cx="10488528" cy="2625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3827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3A03AC-47E1-C282-5735-508E3E1C1B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728"/>
            <a:ext cx="11340000" cy="27260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A15411-0EA7-FA3F-149F-CC12FCFE60F0}"/>
              </a:ext>
            </a:extLst>
          </p:cNvPr>
          <p:cNvSpPr/>
          <p:nvPr/>
        </p:nvSpPr>
        <p:spPr bwMode="white">
          <a:xfrm>
            <a:off x="10272464" y="2924944"/>
            <a:ext cx="648072" cy="781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CEAFC0F-FCBB-47A1-92D2-A6FB8381680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855"/>
          <a:stretch/>
        </p:blipFill>
        <p:spPr>
          <a:xfrm>
            <a:off x="911424" y="3861048"/>
            <a:ext cx="1944216" cy="1666510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5A5E9BAB-4CCA-4C23-A908-E3ACD50FE6D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3"/>
          <a:stretch/>
        </p:blipFill>
        <p:spPr>
          <a:xfrm>
            <a:off x="5568293" y="3857200"/>
            <a:ext cx="6229621" cy="2602578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2A7C9CB9-B89F-412B-93E1-CAE47A7B4E2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90" r="34177"/>
          <a:stretch/>
        </p:blipFill>
        <p:spPr>
          <a:xfrm>
            <a:off x="3287688" y="3861048"/>
            <a:ext cx="2135600" cy="1666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12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0C123A-CA9C-CB60-CF10-D91CC1CC57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6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2219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E10351-355D-CEA7-9DD6-24785C3675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86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EAB6D2-E909-210C-2A13-D624C5895972}"/>
              </a:ext>
            </a:extLst>
          </p:cNvPr>
          <p:cNvSpPr/>
          <p:nvPr/>
        </p:nvSpPr>
        <p:spPr bwMode="white">
          <a:xfrm>
            <a:off x="6096001" y="1252339"/>
            <a:ext cx="1656184" cy="736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67DDBF3-B27F-4FDC-9CA9-177634BCFA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68960"/>
            <a:ext cx="11340000" cy="1735657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C89885-DE9C-4351-A93E-7C7EF2FAA239}"/>
              </a:ext>
            </a:extLst>
          </p:cNvPr>
          <p:cNvSpPr/>
          <p:nvPr/>
        </p:nvSpPr>
        <p:spPr bwMode="white">
          <a:xfrm>
            <a:off x="8976320" y="3068960"/>
            <a:ext cx="166098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424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13212C-A7DD-0F9C-AF9A-4BFE9AACAB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54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E28B78-F603-5E95-AB4D-AEA38533EC02}"/>
              </a:ext>
            </a:extLst>
          </p:cNvPr>
          <p:cNvSpPr/>
          <p:nvPr/>
        </p:nvSpPr>
        <p:spPr bwMode="white">
          <a:xfrm>
            <a:off x="10395566" y="4267118"/>
            <a:ext cx="437984" cy="391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6C4566A-F7A3-46BD-B04B-5123849C68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43" b="35418"/>
          <a:stretch/>
        </p:blipFill>
        <p:spPr>
          <a:xfrm>
            <a:off x="4007768" y="4365104"/>
            <a:ext cx="5616624" cy="2287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542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50EF60-B97A-56E6-863B-5C25E0E48D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2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5499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452350-6867-7A06-F3FF-BE2B13C0B3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071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71CEFE0-2DD6-4AE8-BAF9-DB93E22CB58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16" t="21704" r="8779" b="12970"/>
          <a:stretch/>
        </p:blipFill>
        <p:spPr>
          <a:xfrm>
            <a:off x="5663952" y="3814804"/>
            <a:ext cx="1656184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8897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23C7FD-3048-4325-D4EF-6AA60DE96E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93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F1F8C6-E2B1-8D05-4482-917766BCFE6E}"/>
              </a:ext>
            </a:extLst>
          </p:cNvPr>
          <p:cNvSpPr/>
          <p:nvPr/>
        </p:nvSpPr>
        <p:spPr bwMode="white">
          <a:xfrm>
            <a:off x="9336360" y="1224000"/>
            <a:ext cx="720079" cy="836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942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78FCE4-8ABE-038A-223C-0C526350A3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59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DD8043-FA16-B156-6471-DB7861F04603}"/>
              </a:ext>
            </a:extLst>
          </p:cNvPr>
          <p:cNvSpPr/>
          <p:nvPr/>
        </p:nvSpPr>
        <p:spPr bwMode="white">
          <a:xfrm>
            <a:off x="1740604" y="3064310"/>
            <a:ext cx="1142569" cy="448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9983CE-9FB2-CF85-8D21-5676F5204A35}"/>
              </a:ext>
            </a:extLst>
          </p:cNvPr>
          <p:cNvSpPr/>
          <p:nvPr/>
        </p:nvSpPr>
        <p:spPr bwMode="white">
          <a:xfrm>
            <a:off x="1778690" y="3912950"/>
            <a:ext cx="1618639" cy="476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5985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76B33E-B1B2-1EF6-0457-98B1706CA0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289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970FEB3-6030-4868-97AC-C5578E3345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7768" y="3933056"/>
            <a:ext cx="4884224" cy="2636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53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0F7193-4756-7439-8E9A-C6B90DC50E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1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13796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C26901-513D-111A-6856-0E8029C39B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52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94AE75-6FE4-0BAE-B354-AB97ECFE64BD}"/>
              </a:ext>
            </a:extLst>
          </p:cNvPr>
          <p:cNvSpPr/>
          <p:nvPr/>
        </p:nvSpPr>
        <p:spPr bwMode="white">
          <a:xfrm>
            <a:off x="10081360" y="1452649"/>
            <a:ext cx="418942" cy="390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0488E4-DF92-87D5-528D-5F8F51C65AB2}"/>
              </a:ext>
            </a:extLst>
          </p:cNvPr>
          <p:cNvSpPr/>
          <p:nvPr/>
        </p:nvSpPr>
        <p:spPr bwMode="white">
          <a:xfrm>
            <a:off x="321914" y="2300556"/>
            <a:ext cx="590327" cy="438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B10EA4-3FFA-735C-9AC4-E6C7D871132F}"/>
              </a:ext>
            </a:extLst>
          </p:cNvPr>
          <p:cNvSpPr/>
          <p:nvPr/>
        </p:nvSpPr>
        <p:spPr bwMode="white">
          <a:xfrm>
            <a:off x="7424886" y="3157991"/>
            <a:ext cx="1094962" cy="457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874312C0-D773-4A6F-ADCA-32A97FCAF9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0431" y="4662156"/>
            <a:ext cx="3600400" cy="1943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052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16E14D-38FB-08CA-6629-CFDE16B876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81"/>
          <a:stretch/>
        </p:blipFill>
        <p:spPr>
          <a:xfrm>
            <a:off x="360000" y="1089392"/>
            <a:ext cx="11083400" cy="5651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6607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49AFC7-0503-C19D-9E63-37AD9EB2A3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136600" cy="5527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8345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7B72F5-8A4E-EAD0-67EC-F565FAE7B9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0272504" cy="5523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8579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C02A8D-3150-5796-FC49-BD78997D28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386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32A828-E567-5136-FD48-87B538CE762E}"/>
              </a:ext>
            </a:extLst>
          </p:cNvPr>
          <p:cNvSpPr/>
          <p:nvPr/>
        </p:nvSpPr>
        <p:spPr bwMode="white">
          <a:xfrm>
            <a:off x="10272464" y="4653136"/>
            <a:ext cx="792088" cy="764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93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73FA31-E890-05F4-466D-4CE577D25D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1065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D824F22-3758-4385-90FF-12E19A37AC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68960"/>
            <a:ext cx="11340000" cy="2606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2667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8F24C4-9DCC-452C-E435-39DE589BDF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785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1B8245-3627-1660-0F0F-F625C3D788B9}"/>
              </a:ext>
            </a:extLst>
          </p:cNvPr>
          <p:cNvSpPr/>
          <p:nvPr/>
        </p:nvSpPr>
        <p:spPr bwMode="white">
          <a:xfrm>
            <a:off x="10272464" y="2996952"/>
            <a:ext cx="720079" cy="805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D7B835B-9818-4922-A75D-E7D117FD282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34"/>
          <a:stretch/>
        </p:blipFill>
        <p:spPr>
          <a:xfrm>
            <a:off x="2567608" y="3933056"/>
            <a:ext cx="6960136" cy="2771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5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1167</TotalTime>
  <Words>1</Words>
  <Application>Microsoft Office PowerPoint</Application>
  <PresentationFormat>宽屏</PresentationFormat>
  <Paragraphs>1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70</cp:revision>
  <dcterms:created xsi:type="dcterms:W3CDTF">2015-09-16T06:44:00Z</dcterms:created>
  <dcterms:modified xsi:type="dcterms:W3CDTF">2025-06-21T10:33:00Z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