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4" r:id="rId9"/>
    <p:sldId id="343" r:id="rId10"/>
    <p:sldId id="342" r:id="rId11"/>
    <p:sldId id="340" r:id="rId12"/>
    <p:sldId id="351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52" r:id="rId21"/>
    <p:sldId id="329" r:id="rId22"/>
    <p:sldId id="328" r:id="rId23"/>
    <p:sldId id="327" r:id="rId24"/>
    <p:sldId id="326" r:id="rId25"/>
    <p:sldId id="353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8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A3C057E9-3789-4128-B824-DB6B935E21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962275"/>
            <a:ext cx="91821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EC7E6-905B-1AC3-057E-AB9389436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697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BB8EF1-96C5-CD56-7A40-F643C83C9DAF}"/>
              </a:ext>
            </a:extLst>
          </p:cNvPr>
          <p:cNvSpPr/>
          <p:nvPr/>
        </p:nvSpPr>
        <p:spPr bwMode="white">
          <a:xfrm>
            <a:off x="6096000" y="2110194"/>
            <a:ext cx="2232247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45B2CA-8A4F-3DC9-6F46-94BE00C6EC60}"/>
              </a:ext>
            </a:extLst>
          </p:cNvPr>
          <p:cNvSpPr/>
          <p:nvPr/>
        </p:nvSpPr>
        <p:spPr bwMode="white">
          <a:xfrm>
            <a:off x="7320136" y="4054410"/>
            <a:ext cx="3024336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F10D20E-9D4A-4F98-A466-A342C56083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8"/>
          <a:stretch/>
        </p:blipFill>
        <p:spPr>
          <a:xfrm>
            <a:off x="8616280" y="5049180"/>
            <a:ext cx="2273036" cy="154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44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322AC9B6-747B-45A6-9D07-6E3794C91C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233"/>
          <a:stretch/>
        </p:blipFill>
        <p:spPr>
          <a:xfrm>
            <a:off x="360000" y="1223999"/>
            <a:ext cx="11340000" cy="278106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A211F69-7A6A-4DEA-A1DB-29E2D46989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4727848" y="4005064"/>
            <a:ext cx="3287728" cy="2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85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322AC9B6-747B-45A6-9D07-6E3794C91CB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11"/>
          <a:stretch/>
        </p:blipFill>
        <p:spPr>
          <a:xfrm>
            <a:off x="360000" y="1268760"/>
            <a:ext cx="11340000" cy="36615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218583A-BD01-4761-ADE5-79B702C4DED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6030000" y="4077072"/>
            <a:ext cx="3287728" cy="2587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EC202-D5A5-465F-8729-B2D48705C6B0}"/>
              </a:ext>
            </a:extLst>
          </p:cNvPr>
          <p:cNvSpPr/>
          <p:nvPr/>
        </p:nvSpPr>
        <p:spPr bwMode="white">
          <a:xfrm>
            <a:off x="1271465" y="1124744"/>
            <a:ext cx="1152128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E30CD-9186-44C1-A0F4-A29B93DD28C2}"/>
              </a:ext>
            </a:extLst>
          </p:cNvPr>
          <p:cNvSpPr/>
          <p:nvPr/>
        </p:nvSpPr>
        <p:spPr bwMode="white">
          <a:xfrm>
            <a:off x="1127449" y="3099523"/>
            <a:ext cx="1944216" cy="787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7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1A736F-68F4-9F70-051F-AD1A38247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795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ABCD44-228F-A11E-BE2F-BE27B441F3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85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D0E8E-CFBB-9781-420F-DA25D9884966}"/>
              </a:ext>
            </a:extLst>
          </p:cNvPr>
          <p:cNvSpPr/>
          <p:nvPr/>
        </p:nvSpPr>
        <p:spPr bwMode="white">
          <a:xfrm>
            <a:off x="10205138" y="1424040"/>
            <a:ext cx="495114" cy="5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0316E0-964B-B082-5EA1-3EF5A2F729B6}"/>
              </a:ext>
            </a:extLst>
          </p:cNvPr>
          <p:cNvSpPr/>
          <p:nvPr/>
        </p:nvSpPr>
        <p:spPr bwMode="white">
          <a:xfrm>
            <a:off x="1340705" y="2538550"/>
            <a:ext cx="571284" cy="51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476CD-C9E1-FE0F-0B52-4627CAE608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37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C0AF48-B94B-4EB4-B6C5-680280BC1A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5075164" y="4293096"/>
            <a:ext cx="2041672" cy="245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926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CC565-04AE-7D10-E086-791D78DD9F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69"/>
          <a:stretch/>
        </p:blipFill>
        <p:spPr>
          <a:xfrm>
            <a:off x="1199456" y="1224000"/>
            <a:ext cx="9710540" cy="4359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4176CD-7D85-418B-F888-E8B7DC6DC4E4}"/>
              </a:ext>
            </a:extLst>
          </p:cNvPr>
          <p:cNvSpPr/>
          <p:nvPr/>
        </p:nvSpPr>
        <p:spPr bwMode="white">
          <a:xfrm>
            <a:off x="2960916" y="4801083"/>
            <a:ext cx="609370" cy="41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ECEDA0-9581-4706-8B7F-AADCC75379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2898"/>
          <a:stretch/>
        </p:blipFill>
        <p:spPr>
          <a:xfrm>
            <a:off x="5854528" y="4293096"/>
            <a:ext cx="3049784" cy="2455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33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99ABE-68E0-7A8F-7CF6-1F7312E1B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43357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2D8F8-21F3-D652-EFC2-F5521B4E5C83}"/>
              </a:ext>
            </a:extLst>
          </p:cNvPr>
          <p:cNvSpPr/>
          <p:nvPr/>
        </p:nvSpPr>
        <p:spPr bwMode="white">
          <a:xfrm>
            <a:off x="6234710" y="3197552"/>
            <a:ext cx="2453577" cy="87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13C3B8-AE6E-2518-C3BF-D1F1C59375DD}"/>
              </a:ext>
            </a:extLst>
          </p:cNvPr>
          <p:cNvSpPr/>
          <p:nvPr/>
        </p:nvSpPr>
        <p:spPr bwMode="white">
          <a:xfrm>
            <a:off x="5672947" y="4649404"/>
            <a:ext cx="561763" cy="46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C11044-8110-44FA-8A2B-D5CA13B99F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12762" r="18303"/>
          <a:stretch/>
        </p:blipFill>
        <p:spPr>
          <a:xfrm>
            <a:off x="7067712" y="5229200"/>
            <a:ext cx="1593140" cy="153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2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8154B-F80A-51FA-7C8A-7ECEE2167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1825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E88671-5D93-466D-9EC9-1B8BBEF88D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5303912" y="5191785"/>
            <a:ext cx="2639656" cy="1621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0358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86F94014-5641-4563-9A93-1ACF309D7D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50188"/>
          <a:stretch/>
        </p:blipFill>
        <p:spPr>
          <a:xfrm>
            <a:off x="983432" y="1124744"/>
            <a:ext cx="10344512" cy="321311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974B6711-3500-4E81-81FF-7094B47EFC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4655840" y="4293096"/>
            <a:ext cx="4036028" cy="2479408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233A08-05AE-420D-8D0C-013E53180B08}"/>
              </a:ext>
            </a:extLst>
          </p:cNvPr>
          <p:cNvSpPr/>
          <p:nvPr/>
        </p:nvSpPr>
        <p:spPr bwMode="white">
          <a:xfrm>
            <a:off x="1415480" y="3429000"/>
            <a:ext cx="1080120" cy="61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47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FCCB4-1AF9-2E38-CFB9-EEB24CE45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51922"/>
            <a:ext cx="11340000" cy="5861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D9E4F3-9E92-6CAF-CBA0-12FC19E91CE0}"/>
              </a:ext>
            </a:extLst>
          </p:cNvPr>
          <p:cNvSpPr/>
          <p:nvPr/>
        </p:nvSpPr>
        <p:spPr bwMode="white">
          <a:xfrm>
            <a:off x="10128448" y="4005065"/>
            <a:ext cx="792088" cy="87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86F94014-5641-4563-9A93-1ACF309D7D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28" r="8779"/>
          <a:stretch/>
        </p:blipFill>
        <p:spPr>
          <a:xfrm>
            <a:off x="983432" y="1052736"/>
            <a:ext cx="10344512" cy="316542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9589FB2-B633-4E9C-AD54-9AC83B9D5B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68"/>
          <a:stretch/>
        </p:blipFill>
        <p:spPr>
          <a:xfrm>
            <a:off x="6315932" y="3573016"/>
            <a:ext cx="4878717" cy="29970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4C03A1-EAFF-4A3F-8A0E-FB8C299D0D61}"/>
              </a:ext>
            </a:extLst>
          </p:cNvPr>
          <p:cNvSpPr/>
          <p:nvPr/>
        </p:nvSpPr>
        <p:spPr bwMode="white">
          <a:xfrm>
            <a:off x="7896200" y="1221074"/>
            <a:ext cx="3096344" cy="61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9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A6CC4-D732-3D99-E560-413DBC80F3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88" y="1224000"/>
            <a:ext cx="10128488" cy="5479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7515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BFB85-173A-806A-887A-AF289E804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29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CF67F-FCC2-8871-6564-9F162B4359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65"/>
          <a:stretch/>
        </p:blipFill>
        <p:spPr>
          <a:xfrm>
            <a:off x="360000" y="1224001"/>
            <a:ext cx="11340000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340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g_16777215">
            <a:extLst>
              <a:ext uri="{FF2B5EF4-FFF2-40B4-BE49-F238E27FC236}">
                <a16:creationId xmlns:a16="http://schemas.microsoft.com/office/drawing/2014/main" id="{736EACF2-C2D1-43F9-8AFF-0729D36D2C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55924"/>
          <a:stretch/>
        </p:blipFill>
        <p:spPr>
          <a:xfrm>
            <a:off x="340195" y="3168216"/>
            <a:ext cx="10128488" cy="2781064"/>
          </a:xfrm>
          <a:prstGeom prst="rect">
            <a:avLst/>
          </a:prstGeom>
        </p:spPr>
      </p:pic>
      <p:pic>
        <p:nvPicPr>
          <p:cNvPr id="35" name="img_16777215">
            <a:extLst>
              <a:ext uri="{FF2B5EF4-FFF2-40B4-BE49-F238E27FC236}">
                <a16:creationId xmlns:a16="http://schemas.microsoft.com/office/drawing/2014/main" id="{CA24D51C-289F-4328-93F4-5A8032787D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33"/>
          <a:stretch/>
        </p:blipFill>
        <p:spPr>
          <a:xfrm>
            <a:off x="360000" y="1124744"/>
            <a:ext cx="11340000" cy="2077520"/>
          </a:xfrm>
          <a:prstGeom prst="rect">
            <a:avLst/>
          </a:prstGeom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AF13ADF-A9A3-4349-BEE1-F9890FEE7D10}"/>
              </a:ext>
            </a:extLst>
          </p:cNvPr>
          <p:cNvSpPr/>
          <p:nvPr/>
        </p:nvSpPr>
        <p:spPr bwMode="white">
          <a:xfrm>
            <a:off x="119336" y="3187763"/>
            <a:ext cx="10873208" cy="60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EBC0DBD-357F-474E-80CD-D0699DD11845}"/>
              </a:ext>
            </a:extLst>
          </p:cNvPr>
          <p:cNvSpPr/>
          <p:nvPr/>
        </p:nvSpPr>
        <p:spPr bwMode="white">
          <a:xfrm>
            <a:off x="119336" y="4195874"/>
            <a:ext cx="8136904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C4958FE2-02CF-4047-873B-4DBF561C4304}"/>
              </a:ext>
            </a:extLst>
          </p:cNvPr>
          <p:cNvSpPr/>
          <p:nvPr/>
        </p:nvSpPr>
        <p:spPr bwMode="white">
          <a:xfrm>
            <a:off x="8380451" y="4176584"/>
            <a:ext cx="2088232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94CD565-07D9-4D5A-9392-DF23C422CB4E}"/>
              </a:ext>
            </a:extLst>
          </p:cNvPr>
          <p:cNvSpPr/>
          <p:nvPr/>
        </p:nvSpPr>
        <p:spPr bwMode="white">
          <a:xfrm>
            <a:off x="116636" y="5183652"/>
            <a:ext cx="2955028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937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g_16777215">
            <a:extLst>
              <a:ext uri="{FF2B5EF4-FFF2-40B4-BE49-F238E27FC236}">
                <a16:creationId xmlns:a16="http://schemas.microsoft.com/office/drawing/2014/main" id="{736EACF2-C2D1-43F9-8AFF-0729D36D2C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41"/>
          <a:stretch/>
        </p:blipFill>
        <p:spPr>
          <a:xfrm>
            <a:off x="360000" y="1340768"/>
            <a:ext cx="11340000" cy="324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886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DC837-147D-6B84-B3CF-6EE8CA7FC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04972"/>
            <a:ext cx="11340000" cy="4448769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99DAAEA-FE7B-4AAD-9176-20FDA4720DFF}"/>
              </a:ext>
            </a:extLst>
          </p:cNvPr>
          <p:cNvSpPr/>
          <p:nvPr/>
        </p:nvSpPr>
        <p:spPr bwMode="white">
          <a:xfrm>
            <a:off x="119336" y="4987963"/>
            <a:ext cx="6480720" cy="67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769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C32E0-B4F7-9C6C-9552-D45AE77AA3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694"/>
          <a:stretch/>
        </p:blipFill>
        <p:spPr>
          <a:xfrm>
            <a:off x="360000" y="1124744"/>
            <a:ext cx="11280616" cy="18165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A8F78-CA48-BFE8-D062-896C6F174E8C}"/>
              </a:ext>
            </a:extLst>
          </p:cNvPr>
          <p:cNvSpPr/>
          <p:nvPr/>
        </p:nvSpPr>
        <p:spPr bwMode="white">
          <a:xfrm>
            <a:off x="10200456" y="2195569"/>
            <a:ext cx="782624" cy="717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A29D7D-76D5-4E3D-9DB4-C68F3F5A95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32"/>
          <a:stretch/>
        </p:blipFill>
        <p:spPr>
          <a:xfrm>
            <a:off x="2135560" y="2891788"/>
            <a:ext cx="7896240" cy="369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52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763E4-E5A0-39C3-9F2E-2C76577C5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911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B9DC8F-871A-1F19-1557-F3984B7E01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3E4BF6-7D23-B6E6-6F5A-54DA67E1571D}"/>
              </a:ext>
            </a:extLst>
          </p:cNvPr>
          <p:cNvSpPr/>
          <p:nvPr/>
        </p:nvSpPr>
        <p:spPr bwMode="white">
          <a:xfrm>
            <a:off x="10357481" y="4561639"/>
            <a:ext cx="380856" cy="4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94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22768A-173D-84E9-BEC0-4DD34FBAC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21" y="764704"/>
            <a:ext cx="96135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B6347-17C2-6DC9-C750-0A2A5A33B3F2}"/>
              </a:ext>
            </a:extLst>
          </p:cNvPr>
          <p:cNvSpPr/>
          <p:nvPr/>
        </p:nvSpPr>
        <p:spPr bwMode="white">
          <a:xfrm>
            <a:off x="9696400" y="2636912"/>
            <a:ext cx="780915" cy="61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513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65C96-5F17-461D-B8F9-548899579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8570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C4C790-11EA-496C-8A1E-C8EC00609E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983432" y="4221088"/>
            <a:ext cx="10416520" cy="186092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5F98AAF-EA50-48C3-AB7E-CB8907289EE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t="37211" r="8144" b="15313"/>
          <a:stretch/>
        </p:blipFill>
        <p:spPr>
          <a:xfrm>
            <a:off x="10888111" y="5971371"/>
            <a:ext cx="1040537" cy="769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91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B2DFD1-AB73-8ABB-78BD-FA640BA591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11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E96E5-3A23-2621-A441-82B11B438155}"/>
              </a:ext>
            </a:extLst>
          </p:cNvPr>
          <p:cNvSpPr/>
          <p:nvPr/>
        </p:nvSpPr>
        <p:spPr bwMode="white">
          <a:xfrm>
            <a:off x="9408368" y="2132856"/>
            <a:ext cx="86409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4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5D389-21B1-42F9-CDF0-BA2DF42740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118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DDF7D5-3D8C-9744-3C14-034E36F3D5DF}"/>
              </a:ext>
            </a:extLst>
          </p:cNvPr>
          <p:cNvSpPr/>
          <p:nvPr/>
        </p:nvSpPr>
        <p:spPr bwMode="white">
          <a:xfrm>
            <a:off x="8760296" y="4081532"/>
            <a:ext cx="2376263" cy="7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95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2025-06-20T02:45:08Z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