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2"/>
    <p:sldId id="324" r:id="rId3"/>
    <p:sldId id="367" r:id="rId4"/>
    <p:sldId id="366" r:id="rId5"/>
    <p:sldId id="365" r:id="rId6"/>
    <p:sldId id="364" r:id="rId7"/>
    <p:sldId id="363" r:id="rId8"/>
    <p:sldId id="362" r:id="rId9"/>
    <p:sldId id="361" r:id="rId10"/>
    <p:sldId id="359" r:id="rId11"/>
    <p:sldId id="358" r:id="rId12"/>
    <p:sldId id="357" r:id="rId13"/>
    <p:sldId id="356" r:id="rId14"/>
    <p:sldId id="355" r:id="rId15"/>
    <p:sldId id="354" r:id="rId16"/>
    <p:sldId id="353" r:id="rId17"/>
    <p:sldId id="351" r:id="rId18"/>
    <p:sldId id="350" r:id="rId19"/>
    <p:sldId id="349" r:id="rId20"/>
    <p:sldId id="348" r:id="rId21"/>
    <p:sldId id="347" r:id="rId22"/>
    <p:sldId id="346" r:id="rId23"/>
    <p:sldId id="345" r:id="rId24"/>
    <p:sldId id="344" r:id="rId25"/>
    <p:sldId id="343" r:id="rId26"/>
    <p:sldId id="342" r:id="rId27"/>
    <p:sldId id="341" r:id="rId28"/>
    <p:sldId id="340" r:id="rId29"/>
    <p:sldId id="339" r:id="rId30"/>
    <p:sldId id="338" r:id="rId31"/>
    <p:sldId id="337" r:id="rId32"/>
    <p:sldId id="336" r:id="rId33"/>
    <p:sldId id="335" r:id="rId34"/>
    <p:sldId id="333" r:id="rId35"/>
    <p:sldId id="332" r:id="rId36"/>
    <p:sldId id="331" r:id="rId37"/>
    <p:sldId id="330" r:id="rId38"/>
    <p:sldId id="329" r:id="rId39"/>
    <p:sldId id="327" r:id="rId40"/>
    <p:sldId id="326" r:id="rId41"/>
    <p:sldId id="325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981" autoAdjust="0"/>
    <p:restoredTop sz="94660"/>
  </p:normalViewPr>
  <p:slideViewPr>
    <p:cSldViewPr showGuides="1">
      <p:cViewPr varScale="1">
        <p:scale>
          <a:sx n="64" d="100"/>
          <a:sy n="64" d="100"/>
        </p:scale>
        <p:origin x="378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2025/6/21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2025/6/21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89F43B4-D7A6-48C3-B4A7-0031C36CC9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016" y="2871814"/>
            <a:ext cx="11856640" cy="10837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9DFF39-808E-E22B-2744-CC73BFCDAB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62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A7CCCB-53C5-8936-502E-D8AFE0999DF3}"/>
              </a:ext>
            </a:extLst>
          </p:cNvPr>
          <p:cNvSpPr/>
          <p:nvPr/>
        </p:nvSpPr>
        <p:spPr bwMode="white">
          <a:xfrm>
            <a:off x="8688288" y="3326698"/>
            <a:ext cx="936104" cy="606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4326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EF9FF8-1EA9-0D21-2640-ACC8BCD1B1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6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2505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9F0B0D-1355-5CD6-4FE6-76E056BADA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1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8925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644744-8DF8-6E0B-51B0-E25212FCF8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6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6015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CEA5F0-72E9-4DB8-EBB3-DEE7F55CF4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70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38E64D-CABA-8067-BD9E-08E897AA31FB}"/>
              </a:ext>
            </a:extLst>
          </p:cNvPr>
          <p:cNvSpPr/>
          <p:nvPr/>
        </p:nvSpPr>
        <p:spPr bwMode="white">
          <a:xfrm>
            <a:off x="1991544" y="2204864"/>
            <a:ext cx="2736304" cy="574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D6A4D573-C563-4B37-85BD-A903179D7C17}"/>
              </a:ext>
            </a:extLst>
          </p:cNvPr>
          <p:cNvSpPr/>
          <p:nvPr/>
        </p:nvSpPr>
        <p:spPr bwMode="white">
          <a:xfrm>
            <a:off x="4761014" y="2278749"/>
            <a:ext cx="6303538" cy="574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DFB316CF-9974-4EB1-9C42-62E251E97577}"/>
              </a:ext>
            </a:extLst>
          </p:cNvPr>
          <p:cNvSpPr/>
          <p:nvPr/>
        </p:nvSpPr>
        <p:spPr bwMode="white">
          <a:xfrm>
            <a:off x="263353" y="3068960"/>
            <a:ext cx="93610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797C0CA5-058F-494C-A3C2-23F6E1EAC6AC}"/>
              </a:ext>
            </a:extLst>
          </p:cNvPr>
          <p:cNvSpPr/>
          <p:nvPr/>
        </p:nvSpPr>
        <p:spPr bwMode="white">
          <a:xfrm>
            <a:off x="1226460" y="3140968"/>
            <a:ext cx="10054115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84D968F5-E63D-4A42-B148-4DE616281027}"/>
              </a:ext>
            </a:extLst>
          </p:cNvPr>
          <p:cNvSpPr/>
          <p:nvPr/>
        </p:nvSpPr>
        <p:spPr bwMode="white">
          <a:xfrm>
            <a:off x="263352" y="4005064"/>
            <a:ext cx="1080120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333802AE-A841-416A-BCCF-AF3C657B4FD1}"/>
              </a:ext>
            </a:extLst>
          </p:cNvPr>
          <p:cNvSpPr/>
          <p:nvPr/>
        </p:nvSpPr>
        <p:spPr bwMode="white">
          <a:xfrm>
            <a:off x="263352" y="4869160"/>
            <a:ext cx="1296143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58A41AA2-23A0-4ADF-8CBE-38CF42B6E63C}"/>
              </a:ext>
            </a:extLst>
          </p:cNvPr>
          <p:cNvSpPr/>
          <p:nvPr/>
        </p:nvSpPr>
        <p:spPr bwMode="white">
          <a:xfrm>
            <a:off x="1559496" y="4923414"/>
            <a:ext cx="648072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57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32521A-3694-7383-4573-6D6A5CF5AB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5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6864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D86DE0-44A9-B7EC-C23F-8C46FA9576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579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E6798C9-01F3-4E7F-BED3-3776F32843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77072"/>
            <a:ext cx="11340000" cy="993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1309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3972A4-556E-1056-6C23-98C952870B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5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5598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DAF8F4-E8D5-7429-0AA8-E77C8F627A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8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4949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4FF5FB-4E60-43A0-CE34-7F553E618A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01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9EE6A6-B0B2-1A95-818C-4AAD43314D15}"/>
              </a:ext>
            </a:extLst>
          </p:cNvPr>
          <p:cNvSpPr/>
          <p:nvPr/>
        </p:nvSpPr>
        <p:spPr bwMode="white">
          <a:xfrm>
            <a:off x="7176120" y="1242967"/>
            <a:ext cx="3960440" cy="718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BD86B565-29E9-46E4-AC02-C4D9507AC457}"/>
              </a:ext>
            </a:extLst>
          </p:cNvPr>
          <p:cNvSpPr/>
          <p:nvPr/>
        </p:nvSpPr>
        <p:spPr bwMode="white">
          <a:xfrm>
            <a:off x="191344" y="1990506"/>
            <a:ext cx="9433048" cy="1438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8B77E5B1-2E53-4E6D-89B5-68ACFF6AACF0}"/>
              </a:ext>
            </a:extLst>
          </p:cNvPr>
          <p:cNvSpPr/>
          <p:nvPr/>
        </p:nvSpPr>
        <p:spPr bwMode="white">
          <a:xfrm>
            <a:off x="263352" y="3573016"/>
            <a:ext cx="10488528" cy="252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5239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2" grpId="0" animBg="1"/>
      <p:bldP spid="3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518C59-6F7F-B46F-B05F-BEA9CF0221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8248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00937F-3C96-FF9B-7BAF-B4DD7EC039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3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7570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407E12-38BF-2BC7-3925-D6A1D7BF10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0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1183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E144B7-CB15-AE7A-EF10-BAC5520229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0145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1F21398-AB26-49DF-A094-DCAE5FB2289C}"/>
              </a:ext>
            </a:extLst>
          </p:cNvPr>
          <p:cNvSpPr/>
          <p:nvPr/>
        </p:nvSpPr>
        <p:spPr bwMode="white">
          <a:xfrm>
            <a:off x="119336" y="3933056"/>
            <a:ext cx="11340000" cy="201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130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9E31F5-37F1-A524-F2EE-928C73070F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6788"/>
          </a:xfrm>
          <a:prstGeom prst="rect">
            <a:avLst/>
          </a:prstGeom>
        </p:spPr>
      </p:pic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5011ECFC-B47A-41BD-B623-CFC06C97ACE6}"/>
              </a:ext>
            </a:extLst>
          </p:cNvPr>
          <p:cNvSpPr/>
          <p:nvPr/>
        </p:nvSpPr>
        <p:spPr bwMode="white">
          <a:xfrm>
            <a:off x="191344" y="4077072"/>
            <a:ext cx="8712968" cy="244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710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0477C5-FA7E-1409-B31E-12D3844857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848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26B95C4-1572-420B-9048-EEF15A9DF10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32" r="6239" b="26499"/>
          <a:stretch/>
        </p:blipFill>
        <p:spPr>
          <a:xfrm>
            <a:off x="4799856" y="4797152"/>
            <a:ext cx="2380191" cy="1872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7388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4D24BC-4F75-5289-5FF6-5EC70A359F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889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4668573-4DE3-4655-BF58-619EFAC2F3F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32" r="6239" b="26499"/>
          <a:stretch/>
        </p:blipFill>
        <p:spPr>
          <a:xfrm>
            <a:off x="8904312" y="4907674"/>
            <a:ext cx="2380191" cy="1872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1158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7667F0-1DEC-BEC0-AA4A-A642B70747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352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5674663-0C53-4D21-A579-703F912661D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32" r="6239" b="26499"/>
          <a:stretch/>
        </p:blipFill>
        <p:spPr>
          <a:xfrm>
            <a:off x="4799856" y="4293096"/>
            <a:ext cx="2380191" cy="1872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50236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941B04-E5A4-97D1-DFF3-05D19459C9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9457"/>
          </a:xfrm>
          <a:prstGeom prst="rect">
            <a:avLst/>
          </a:prstGeom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626C434-3F62-431B-B224-16A8FD7D1952}"/>
              </a:ext>
            </a:extLst>
          </p:cNvPr>
          <p:cNvSpPr/>
          <p:nvPr/>
        </p:nvSpPr>
        <p:spPr bwMode="white">
          <a:xfrm>
            <a:off x="263352" y="2996952"/>
            <a:ext cx="6480720" cy="2696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955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F14DD6-1452-5231-B198-62B92D4D79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1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8611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04505E-16EF-7393-5324-7C639FAFF9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3471"/>
          </a:xfrm>
          <a:prstGeom prst="rect">
            <a:avLst/>
          </a:prstGeom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296B477-8CA5-4EEB-94C4-F9AD1244C0F4}"/>
              </a:ext>
            </a:extLst>
          </p:cNvPr>
          <p:cNvSpPr/>
          <p:nvPr/>
        </p:nvSpPr>
        <p:spPr bwMode="white">
          <a:xfrm>
            <a:off x="191344" y="2924944"/>
            <a:ext cx="10945216" cy="2637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9421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5C311D-8644-C0AD-0CF3-E9DA35D129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6427"/>
            <a:ext cx="11340000" cy="3862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97388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244134-C609-60DD-D6E1-7DD559B3C9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65613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42A233-6DBD-2C0C-2289-902D5ADD0D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7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47641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D0D60E-7C1A-D008-F254-E348FB1A62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30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ECB48C-3548-F8FE-8DBE-FAF31F0DA660}"/>
              </a:ext>
            </a:extLst>
          </p:cNvPr>
          <p:cNvSpPr/>
          <p:nvPr/>
        </p:nvSpPr>
        <p:spPr bwMode="white">
          <a:xfrm>
            <a:off x="7608168" y="2150522"/>
            <a:ext cx="3600400" cy="702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A958226-3286-FBB3-2F37-4FC007D5CC52}"/>
              </a:ext>
            </a:extLst>
          </p:cNvPr>
          <p:cNvSpPr/>
          <p:nvPr/>
        </p:nvSpPr>
        <p:spPr bwMode="white">
          <a:xfrm>
            <a:off x="1216926" y="3340580"/>
            <a:ext cx="399899" cy="409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4A9343D-2A4F-7FCD-575E-44147A2A3AB0}"/>
              </a:ext>
            </a:extLst>
          </p:cNvPr>
          <p:cNvSpPr/>
          <p:nvPr/>
        </p:nvSpPr>
        <p:spPr bwMode="white">
          <a:xfrm>
            <a:off x="6672064" y="4094738"/>
            <a:ext cx="1440160" cy="702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4611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4445EF-5B73-2826-E918-60C58731D2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752"/>
            <a:ext cx="11340000" cy="184861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2E88FB9-6B51-4F82-89D8-2C12A0020F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01"/>
          <a:stretch/>
        </p:blipFill>
        <p:spPr>
          <a:xfrm>
            <a:off x="360000" y="2973488"/>
            <a:ext cx="11340000" cy="376788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3B13DE-FC32-4A13-BEAB-81CDF251E35C}"/>
              </a:ext>
            </a:extLst>
          </p:cNvPr>
          <p:cNvSpPr/>
          <p:nvPr/>
        </p:nvSpPr>
        <p:spPr bwMode="white">
          <a:xfrm>
            <a:off x="191344" y="2924943"/>
            <a:ext cx="10585176" cy="184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4B9E72-BFC9-4915-8C0E-14BE3B0BD6C9}"/>
              </a:ext>
            </a:extLst>
          </p:cNvPr>
          <p:cNvSpPr/>
          <p:nvPr/>
        </p:nvSpPr>
        <p:spPr bwMode="white">
          <a:xfrm>
            <a:off x="119336" y="4869159"/>
            <a:ext cx="9289032" cy="1920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4415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4A861D-F133-E552-5B3C-51449F0D05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6496"/>
          </a:xfrm>
          <a:prstGeom prst="rect">
            <a:avLst/>
          </a:prstGeom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09FE5AA-D923-4069-B49A-0619342E760F}"/>
              </a:ext>
            </a:extLst>
          </p:cNvPr>
          <p:cNvSpPr/>
          <p:nvPr/>
        </p:nvSpPr>
        <p:spPr bwMode="white">
          <a:xfrm>
            <a:off x="191344" y="2924944"/>
            <a:ext cx="10513168" cy="1703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0186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692C19-31E3-14D4-1DC2-615A36AAB2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0729"/>
          </a:xfrm>
          <a:prstGeom prst="rect">
            <a:avLst/>
          </a:prstGeom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F05AA4C-13E7-48F2-BA3B-A9428522F745}"/>
              </a:ext>
            </a:extLst>
          </p:cNvPr>
          <p:cNvSpPr/>
          <p:nvPr/>
        </p:nvSpPr>
        <p:spPr bwMode="white">
          <a:xfrm>
            <a:off x="191344" y="2852936"/>
            <a:ext cx="9865096" cy="252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2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EEAF05-8C1D-B572-5179-D8AB5AC8A7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45921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3D8653-7777-263D-1BA2-03788B87F46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24"/>
          <a:stretch/>
        </p:blipFill>
        <p:spPr>
          <a:xfrm>
            <a:off x="360000" y="1052737"/>
            <a:ext cx="11340000" cy="374441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2CB2B60C-6AA2-497B-B36A-C97B5899739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824"/>
          <a:stretch/>
        </p:blipFill>
        <p:spPr>
          <a:xfrm>
            <a:off x="3528352" y="4581128"/>
            <a:ext cx="5736000" cy="2191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65953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27ECFB-B5D5-8CEA-92C5-B0AC921CF6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23602"/>
            <a:ext cx="11340000" cy="388166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6137C56-003A-4CA4-92AE-37DED477376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824"/>
          <a:stretch/>
        </p:blipFill>
        <p:spPr>
          <a:xfrm>
            <a:off x="4799856" y="4581128"/>
            <a:ext cx="5736000" cy="2191729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939C8AD2-B747-4BCB-A329-3A7DEEABFA6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014"/>
          <a:stretch/>
        </p:blipFill>
        <p:spPr>
          <a:xfrm>
            <a:off x="360000" y="1124744"/>
            <a:ext cx="11340000" cy="852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48338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FDECC9-AD59-7B56-DCAE-787A0A8F1E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579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36D360C-44F8-4591-AB17-9F70D8A8629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824"/>
          <a:stretch/>
        </p:blipFill>
        <p:spPr>
          <a:xfrm>
            <a:off x="3575720" y="4221088"/>
            <a:ext cx="5736000" cy="2191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2971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4D4DB4-06B8-F599-CDC2-783761C219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12701"/>
            <a:ext cx="11340000" cy="2836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08480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8A2E87-14DB-DEE0-F76D-2859BDFCA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6278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BF99925-9354-4491-B7F2-82A659E83F59}"/>
              </a:ext>
            </a:extLst>
          </p:cNvPr>
          <p:cNvSpPr/>
          <p:nvPr/>
        </p:nvSpPr>
        <p:spPr bwMode="white">
          <a:xfrm>
            <a:off x="3359696" y="2201628"/>
            <a:ext cx="6912768" cy="651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43A3CDE-C7A2-4DB2-9E9C-D8AC20A2F065}"/>
              </a:ext>
            </a:extLst>
          </p:cNvPr>
          <p:cNvSpPr/>
          <p:nvPr/>
        </p:nvSpPr>
        <p:spPr bwMode="white">
          <a:xfrm>
            <a:off x="321915" y="3137732"/>
            <a:ext cx="10670629" cy="651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52DC5A1-3A4F-400B-A13E-262D6D536C82}"/>
              </a:ext>
            </a:extLst>
          </p:cNvPr>
          <p:cNvSpPr/>
          <p:nvPr/>
        </p:nvSpPr>
        <p:spPr bwMode="white">
          <a:xfrm>
            <a:off x="263352" y="4056034"/>
            <a:ext cx="9446493" cy="1605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6503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4EA70A-7ABC-5FBE-E474-E3D7EFF171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4158924"/>
          </a:xfrm>
          <a:prstGeom prst="rect">
            <a:avLst/>
          </a:prstGeom>
        </p:spPr>
      </p:pic>
      <p:pic>
        <p:nvPicPr>
          <p:cNvPr id="16" name="img_16777215">
            <a:extLst>
              <a:ext uri="{FF2B5EF4-FFF2-40B4-BE49-F238E27FC236}">
                <a16:creationId xmlns:a16="http://schemas.microsoft.com/office/drawing/2014/main" id="{4F9F5803-49BE-4EE0-B579-A6AA0B992BE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824"/>
          <a:stretch/>
        </p:blipFill>
        <p:spPr>
          <a:xfrm>
            <a:off x="3719736" y="5149513"/>
            <a:ext cx="4248472" cy="1623344"/>
          </a:xfrm>
          <a:prstGeom prst="rect">
            <a:avLst/>
          </a:prstGeom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7FF4037-51DC-4246-8AE8-FFA64BC3A5CB}"/>
              </a:ext>
            </a:extLst>
          </p:cNvPr>
          <p:cNvSpPr/>
          <p:nvPr/>
        </p:nvSpPr>
        <p:spPr bwMode="white">
          <a:xfrm>
            <a:off x="191344" y="2924944"/>
            <a:ext cx="10297144" cy="216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555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472012-E53F-2D22-3C70-5A866BA6D4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6427"/>
            <a:ext cx="11340000" cy="3862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3370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8027DE-568B-39C3-39D8-EA5CF9F5A3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13952"/>
            <a:ext cx="11340000" cy="463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2079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CF7168-6A3B-5797-6E23-C609D0902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5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4258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387CA6-8FFD-EC9C-8428-3137298AC9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48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22E6C2-3EC1-F9D0-C666-17A3D37CA933}"/>
              </a:ext>
            </a:extLst>
          </p:cNvPr>
          <p:cNvSpPr/>
          <p:nvPr/>
        </p:nvSpPr>
        <p:spPr bwMode="white">
          <a:xfrm>
            <a:off x="8815012" y="1500265"/>
            <a:ext cx="1875717" cy="409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D70CCC-3FE0-5228-5E92-EA399162D59E}"/>
              </a:ext>
            </a:extLst>
          </p:cNvPr>
          <p:cNvSpPr/>
          <p:nvPr/>
        </p:nvSpPr>
        <p:spPr bwMode="white">
          <a:xfrm>
            <a:off x="321914" y="2395745"/>
            <a:ext cx="780755" cy="438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75FDB0-2B6C-EFBC-A83F-544967F3528C}"/>
              </a:ext>
            </a:extLst>
          </p:cNvPr>
          <p:cNvSpPr/>
          <p:nvPr/>
        </p:nvSpPr>
        <p:spPr bwMode="white">
          <a:xfrm>
            <a:off x="6748866" y="3367437"/>
            <a:ext cx="1171134" cy="409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596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735574-0D4D-C1E7-77C7-0F7E77B91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5532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A15C67A-E7F2-4D0D-ADDD-8300A43326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3"/>
          <a:stretch/>
        </p:blipFill>
        <p:spPr>
          <a:xfrm>
            <a:off x="936064" y="2317954"/>
            <a:ext cx="10560536" cy="291124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56106C-D50D-4890-845F-9CD0A574345D}"/>
              </a:ext>
            </a:extLst>
          </p:cNvPr>
          <p:cNvSpPr/>
          <p:nvPr/>
        </p:nvSpPr>
        <p:spPr bwMode="white">
          <a:xfrm>
            <a:off x="8040216" y="4365104"/>
            <a:ext cx="72007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920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0</Words>
  <Application>Microsoft Office PowerPoint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70</cp:revision>
  <dcterms:created xsi:type="dcterms:W3CDTF">2015-09-16T06:44:00Z</dcterms:created>
  <dcterms:modified xsi:type="dcterms:W3CDTF">2025-06-21T14:04:13Z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