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55" r:id="rId4"/>
    <p:sldId id="354" r:id="rId5"/>
    <p:sldId id="353" r:id="rId6"/>
    <p:sldId id="351" r:id="rId7"/>
    <p:sldId id="350" r:id="rId8"/>
    <p:sldId id="348" r:id="rId9"/>
    <p:sldId id="347" r:id="rId10"/>
    <p:sldId id="346" r:id="rId11"/>
    <p:sldId id="345" r:id="rId12"/>
    <p:sldId id="343" r:id="rId13"/>
    <p:sldId id="342" r:id="rId14"/>
    <p:sldId id="341" r:id="rId15"/>
    <p:sldId id="339" r:id="rId16"/>
    <p:sldId id="338" r:id="rId17"/>
    <p:sldId id="336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6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11" autoAdjust="0"/>
    <p:restoredTop sz="94660"/>
  </p:normalViewPr>
  <p:slideViewPr>
    <p:cSldViewPr showGuides="1">
      <p:cViewPr varScale="1">
        <p:scale>
          <a:sx n="64" d="100"/>
          <a:sy n="64" d="100"/>
        </p:scale>
        <p:origin x="61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2025/6/20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2025/6/20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6244C93-67F3-4D4F-B08D-DA5E8F885C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2087" y="2952750"/>
            <a:ext cx="9267825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E2B6A6-8490-4BD1-CED8-09FAE24622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8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8125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82BF16-43A6-1F16-5606-EF181D6776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32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E0912E-C9A4-47B3-4108-58A01240FF16}"/>
              </a:ext>
            </a:extLst>
          </p:cNvPr>
          <p:cNvSpPr/>
          <p:nvPr/>
        </p:nvSpPr>
        <p:spPr bwMode="white">
          <a:xfrm>
            <a:off x="10200456" y="3645024"/>
            <a:ext cx="648071" cy="802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C6C2FBF-87F6-4B83-9032-FB5BFD2DC3A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/>
        </p:blipFill>
        <p:spPr>
          <a:xfrm>
            <a:off x="3305713" y="4221088"/>
            <a:ext cx="5880016" cy="240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03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20558D-10BA-6DF4-6A58-B8F8F75BD9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10291"/>
            <a:ext cx="11340000" cy="465906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ADF6EBE-2E59-48A0-A5F1-E648A3166C7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/>
        </p:blipFill>
        <p:spPr>
          <a:xfrm>
            <a:off x="6115468" y="1124744"/>
            <a:ext cx="5178568" cy="2113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7018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DF28A8-7781-1C74-FE2D-6B7AD6604F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28"/>
            <a:ext cx="11340000" cy="57432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BAFFBD-5C67-4D34-C6F2-0F05719183FF}"/>
              </a:ext>
            </a:extLst>
          </p:cNvPr>
          <p:cNvSpPr/>
          <p:nvPr/>
        </p:nvSpPr>
        <p:spPr bwMode="white">
          <a:xfrm>
            <a:off x="2130982" y="4838138"/>
            <a:ext cx="2351788" cy="514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3900D4-D0A7-2DBD-75FE-48938FA64374}"/>
              </a:ext>
            </a:extLst>
          </p:cNvPr>
          <p:cNvSpPr/>
          <p:nvPr/>
        </p:nvSpPr>
        <p:spPr bwMode="white">
          <a:xfrm>
            <a:off x="8328248" y="5941131"/>
            <a:ext cx="1800200" cy="656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155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8F00EB-0A24-21E0-606D-66875BDD38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7760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A3AC9C7-106B-4064-8B8B-39C8ACE6C6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2106119"/>
            <a:ext cx="7267834" cy="445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6913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AB4B94-C002-7060-8447-00CACE7CC0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50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8479CC-8D22-A8E1-30CD-2F002FDE9616}"/>
              </a:ext>
            </a:extLst>
          </p:cNvPr>
          <p:cNvSpPr/>
          <p:nvPr/>
        </p:nvSpPr>
        <p:spPr bwMode="white">
          <a:xfrm>
            <a:off x="5815768" y="2624131"/>
            <a:ext cx="590327" cy="409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FC40CD-C86F-1A2C-197B-8612ED24343E}"/>
              </a:ext>
            </a:extLst>
          </p:cNvPr>
          <p:cNvSpPr/>
          <p:nvPr/>
        </p:nvSpPr>
        <p:spPr bwMode="white">
          <a:xfrm>
            <a:off x="7263022" y="3843293"/>
            <a:ext cx="323727" cy="400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32B0810-C71D-4339-AFEB-174F1677220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9"/>
          <a:stretch/>
        </p:blipFill>
        <p:spPr>
          <a:xfrm>
            <a:off x="3215680" y="4539141"/>
            <a:ext cx="5352276" cy="2227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878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D2F89F-B772-013B-40A3-08A5FFFD5E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50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04DCC5-3CC7-1421-6ED1-52012445D3FF}"/>
              </a:ext>
            </a:extLst>
          </p:cNvPr>
          <p:cNvSpPr/>
          <p:nvPr/>
        </p:nvSpPr>
        <p:spPr bwMode="white">
          <a:xfrm>
            <a:off x="4539899" y="1547839"/>
            <a:ext cx="1228261" cy="409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4F6222-BAA4-401E-7E22-2E2F7ED4D757}"/>
              </a:ext>
            </a:extLst>
          </p:cNvPr>
          <p:cNvSpPr/>
          <p:nvPr/>
        </p:nvSpPr>
        <p:spPr bwMode="white">
          <a:xfrm>
            <a:off x="6456040" y="2553693"/>
            <a:ext cx="4536504" cy="731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2671C4D-E852-DECF-CBA8-A0667156D1C6}"/>
              </a:ext>
            </a:extLst>
          </p:cNvPr>
          <p:cNvSpPr/>
          <p:nvPr/>
        </p:nvSpPr>
        <p:spPr bwMode="white">
          <a:xfrm>
            <a:off x="321914" y="3929015"/>
            <a:ext cx="3589571" cy="495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D4B6EDCE-DD80-4CB9-A7AF-2336C1C3616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9"/>
          <a:stretch/>
        </p:blipFill>
        <p:spPr>
          <a:xfrm>
            <a:off x="3215680" y="4539141"/>
            <a:ext cx="5352276" cy="2227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537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69620D-EED2-05FF-8AA8-61B62B2CA3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441818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A99D14F-DF16-438F-942C-24B21BE04AC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/>
        </p:blipFill>
        <p:spPr>
          <a:xfrm>
            <a:off x="8196248" y="4598895"/>
            <a:ext cx="3503752" cy="1888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3615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B3F6BB-BACC-2B1D-3D8A-94AB717D4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472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2CE051-ED42-1AD4-5B29-C12060254A8E}"/>
              </a:ext>
            </a:extLst>
          </p:cNvPr>
          <p:cNvSpPr/>
          <p:nvPr/>
        </p:nvSpPr>
        <p:spPr bwMode="white">
          <a:xfrm>
            <a:off x="6615566" y="1453193"/>
            <a:ext cx="3551486" cy="544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3CB125C-C123-43A5-9EBF-6CBA23E9988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/>
        </p:blipFill>
        <p:spPr>
          <a:xfrm>
            <a:off x="3791744" y="3874125"/>
            <a:ext cx="4608512" cy="2483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592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C7C8A1-87D2-1772-E5A5-0FB244C5BA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989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252A15-D7E3-AA16-9294-DC86F8669FD5}"/>
              </a:ext>
            </a:extLst>
          </p:cNvPr>
          <p:cNvSpPr/>
          <p:nvPr/>
        </p:nvSpPr>
        <p:spPr bwMode="white">
          <a:xfrm>
            <a:off x="8357984" y="2663697"/>
            <a:ext cx="1199697" cy="533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EA03F0A-10D0-4CE7-97B6-E78BDA2B8B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/>
        </p:blipFill>
        <p:spPr>
          <a:xfrm>
            <a:off x="3791744" y="3874125"/>
            <a:ext cx="4608512" cy="2483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255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23BD76-3D8F-FABF-5E74-0FA8023927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56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1A9F05-2812-B02E-55D4-6E48A3EE80EF}"/>
              </a:ext>
            </a:extLst>
          </p:cNvPr>
          <p:cNvSpPr/>
          <p:nvPr/>
        </p:nvSpPr>
        <p:spPr bwMode="white">
          <a:xfrm>
            <a:off x="10357481" y="3586089"/>
            <a:ext cx="361813" cy="41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4888BC-D6F0-4673-139F-F6D19A2748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42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3EC515-BC37-6C58-0E77-5674234302BB}"/>
              </a:ext>
            </a:extLst>
          </p:cNvPr>
          <p:cNvSpPr/>
          <p:nvPr/>
        </p:nvSpPr>
        <p:spPr bwMode="white">
          <a:xfrm>
            <a:off x="4149521" y="1414893"/>
            <a:ext cx="923576" cy="44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0F09425-9CB5-4DED-A7ED-90D98BD45D3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/>
        </p:blipFill>
        <p:spPr>
          <a:xfrm>
            <a:off x="3791744" y="3874125"/>
            <a:ext cx="4608512" cy="2483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057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6AF89E-719B-1DCF-5EDC-57880562C1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32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EFED4A-D854-1C5E-15BF-710E72B37317}"/>
              </a:ext>
            </a:extLst>
          </p:cNvPr>
          <p:cNvSpPr/>
          <p:nvPr/>
        </p:nvSpPr>
        <p:spPr bwMode="white">
          <a:xfrm>
            <a:off x="7024987" y="2607132"/>
            <a:ext cx="2427958" cy="53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4592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033D41-9867-3739-BCEE-203BE5B73D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54" r="15129"/>
          <a:stretch/>
        </p:blipFill>
        <p:spPr>
          <a:xfrm>
            <a:off x="1368112" y="3212046"/>
            <a:ext cx="9624432" cy="33381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6EBBD0-E3D7-D055-F56E-9F9232F8B73C}"/>
              </a:ext>
            </a:extLst>
          </p:cNvPr>
          <p:cNvSpPr/>
          <p:nvPr/>
        </p:nvSpPr>
        <p:spPr bwMode="white">
          <a:xfrm>
            <a:off x="1368112" y="5619991"/>
            <a:ext cx="3888432" cy="762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94B783A4-C5A7-4E49-BB54-E48BFEBFBB7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9" b="62186"/>
          <a:stretch/>
        </p:blipFill>
        <p:spPr>
          <a:xfrm>
            <a:off x="1975440" y="1238009"/>
            <a:ext cx="8616320" cy="1974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550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16DBE1-6BE6-5FDA-7054-5EA267540F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60783"/>
            <a:ext cx="11340000" cy="460046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7D205A4-024D-46A7-BBFF-40A9FF31533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78"/>
          <a:stretch/>
        </p:blipFill>
        <p:spPr>
          <a:xfrm>
            <a:off x="5951984" y="5517232"/>
            <a:ext cx="936104" cy="119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8422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C0358E-2714-A92A-4F21-E97EEF43DA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342837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53E14D9-4D27-4DD7-B9A9-5ABF3619598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78"/>
          <a:stretch/>
        </p:blipFill>
        <p:spPr>
          <a:xfrm>
            <a:off x="4799856" y="4437112"/>
            <a:ext cx="1800200" cy="2298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6431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A7CFF4-B4D2-BED5-5605-DA1D3AA1D9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32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F7F867-FA97-22D1-1D39-408ADFA1DF8D}"/>
              </a:ext>
            </a:extLst>
          </p:cNvPr>
          <p:cNvSpPr/>
          <p:nvPr/>
        </p:nvSpPr>
        <p:spPr bwMode="white">
          <a:xfrm>
            <a:off x="5303912" y="2348881"/>
            <a:ext cx="3276583" cy="830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097E83-C1C1-9B0A-8100-EFDC16D5E330}"/>
              </a:ext>
            </a:extLst>
          </p:cNvPr>
          <p:cNvSpPr/>
          <p:nvPr/>
        </p:nvSpPr>
        <p:spPr bwMode="white">
          <a:xfrm>
            <a:off x="5987152" y="3715216"/>
            <a:ext cx="3709247" cy="721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BCA8D592-6B87-4EF9-BFA2-71F28F8FA61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78"/>
          <a:stretch/>
        </p:blipFill>
        <p:spPr>
          <a:xfrm>
            <a:off x="10092937" y="4437112"/>
            <a:ext cx="1691695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291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853AEF-DB3C-7BFC-851E-DF626C0CA6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976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E30D8A-DC07-C79C-4B66-C51FA7617203}"/>
              </a:ext>
            </a:extLst>
          </p:cNvPr>
          <p:cNvSpPr/>
          <p:nvPr/>
        </p:nvSpPr>
        <p:spPr bwMode="white">
          <a:xfrm>
            <a:off x="8967355" y="1453322"/>
            <a:ext cx="495113" cy="382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B01690-21BC-1311-8676-F4E77C368A57}"/>
              </a:ext>
            </a:extLst>
          </p:cNvPr>
          <p:cNvSpPr/>
          <p:nvPr/>
        </p:nvSpPr>
        <p:spPr bwMode="white">
          <a:xfrm>
            <a:off x="4187607" y="2619045"/>
            <a:ext cx="504634" cy="49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E5911FE-D97E-4FF5-B376-A89E152B911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78"/>
          <a:stretch/>
        </p:blipFill>
        <p:spPr>
          <a:xfrm>
            <a:off x="5303912" y="3789040"/>
            <a:ext cx="1924473" cy="2457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486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38CD25-306D-97F4-12C2-B660315462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2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92277F-58B5-61B7-96E9-EC88533B4A60}"/>
              </a:ext>
            </a:extLst>
          </p:cNvPr>
          <p:cNvSpPr/>
          <p:nvPr/>
        </p:nvSpPr>
        <p:spPr bwMode="white">
          <a:xfrm>
            <a:off x="10200456" y="3429000"/>
            <a:ext cx="72007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524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2F84F0-D371-BD73-CE28-F49B3E1545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618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7BA96DC-B312-4A12-8F52-51FD9B6289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807" r="1793" b="49824"/>
          <a:stretch/>
        </p:blipFill>
        <p:spPr>
          <a:xfrm>
            <a:off x="9702723" y="4437112"/>
            <a:ext cx="2160240" cy="1585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2835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EA7578-49DC-3ED9-A7BB-80D4AD9865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297"/>
          <a:stretch/>
        </p:blipFill>
        <p:spPr>
          <a:xfrm>
            <a:off x="360000" y="1224000"/>
            <a:ext cx="11340000" cy="285307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4235B66-BF8D-44D2-8E76-D247F9CBD48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8"/>
          <a:stretch/>
        </p:blipFill>
        <p:spPr>
          <a:xfrm>
            <a:off x="4373968" y="4221088"/>
            <a:ext cx="3444064" cy="2397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4231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AD02C3-AFA9-41E4-E36A-01F7367E57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885732"/>
            <a:ext cx="11340000" cy="185563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CDBFC71-ED23-48D0-85B3-192286D6CE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8" t="79626"/>
          <a:stretch/>
        </p:blipFill>
        <p:spPr>
          <a:xfrm>
            <a:off x="335360" y="1268760"/>
            <a:ext cx="10716568" cy="82216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EFAE9F-C2C1-41C2-96D8-F6850234B0B1}"/>
              </a:ext>
            </a:extLst>
          </p:cNvPr>
          <p:cNvSpPr/>
          <p:nvPr/>
        </p:nvSpPr>
        <p:spPr bwMode="white">
          <a:xfrm>
            <a:off x="9624392" y="1268760"/>
            <a:ext cx="648071" cy="82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6487A95-DBD8-4AA4-84E5-A71AB67FF1F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08"/>
          <a:stretch/>
        </p:blipFill>
        <p:spPr>
          <a:xfrm>
            <a:off x="4223792" y="2022406"/>
            <a:ext cx="3942112" cy="274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413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2D5F8B-135B-53F6-FC12-AF4C7806C8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52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E22C2A-1D68-A515-F166-2D196D6F98BD}"/>
              </a:ext>
            </a:extLst>
          </p:cNvPr>
          <p:cNvSpPr/>
          <p:nvPr/>
        </p:nvSpPr>
        <p:spPr bwMode="white">
          <a:xfrm>
            <a:off x="10272464" y="4437112"/>
            <a:ext cx="648072" cy="82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1017AF4-51CF-4E41-A234-42B60C859B0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04" r="47513"/>
          <a:stretch/>
        </p:blipFill>
        <p:spPr>
          <a:xfrm>
            <a:off x="5742756" y="4437112"/>
            <a:ext cx="3647768" cy="2139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3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4F65BC8A-884C-4FDE-B3E2-576AF68DAC2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673"/>
          <a:stretch/>
        </p:blipFill>
        <p:spPr>
          <a:xfrm>
            <a:off x="360000" y="1412776"/>
            <a:ext cx="11340000" cy="3429137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42B27A0-3226-49FA-B73A-BF15BB650AF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128" r="88787"/>
          <a:stretch/>
        </p:blipFill>
        <p:spPr>
          <a:xfrm>
            <a:off x="10128448" y="5118511"/>
            <a:ext cx="1271504" cy="65950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C4804979-4AF7-4FA4-B16D-4D75126FB68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727" b="17417"/>
          <a:stretch/>
        </p:blipFill>
        <p:spPr>
          <a:xfrm>
            <a:off x="360000" y="4985929"/>
            <a:ext cx="11340000" cy="792088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C06051A0-FE5E-4CB1-8456-F4A313C770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128" r="88787"/>
          <a:stretch/>
        </p:blipFill>
        <p:spPr>
          <a:xfrm>
            <a:off x="10128448" y="3894375"/>
            <a:ext cx="1271504" cy="659506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796139B8-FB8B-40E5-95C6-5262F87206F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04" r="47513"/>
          <a:stretch/>
        </p:blipFill>
        <p:spPr>
          <a:xfrm>
            <a:off x="8642830" y="1772816"/>
            <a:ext cx="3069794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550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437255-1878-AFD1-E394-3933E5F819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11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35390F-33AE-76BF-2E97-E4108BC59363}"/>
              </a:ext>
            </a:extLst>
          </p:cNvPr>
          <p:cNvSpPr/>
          <p:nvPr/>
        </p:nvSpPr>
        <p:spPr bwMode="white">
          <a:xfrm>
            <a:off x="10200456" y="3573016"/>
            <a:ext cx="720080" cy="86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A3E4E63-E68C-4B22-90A6-6B26AA57927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52" t="5562" r="7508" b="34538"/>
          <a:stretch/>
        </p:blipFill>
        <p:spPr>
          <a:xfrm>
            <a:off x="6672064" y="4199784"/>
            <a:ext cx="2647746" cy="2346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556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568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2025-06-20T10:28:11Z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