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81" autoAdjust="0"/>
    <p:restoredTop sz="94660"/>
  </p:normalViewPr>
  <p:slideViewPr>
    <p:cSldViewPr showGuides="1">
      <p:cViewPr varScale="1">
        <p:scale>
          <a:sx n="64" d="100"/>
          <a:sy n="64" d="100"/>
        </p:scale>
        <p:origin x="53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CE3F580-4ECF-4BD0-B4CC-E7CBF317F7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2900362"/>
            <a:ext cx="640080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40C52-B1DC-8018-E5E0-C26A2A7FE7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71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6C7488-9368-CAEF-92D9-2F737126A613}"/>
              </a:ext>
            </a:extLst>
          </p:cNvPr>
          <p:cNvSpPr/>
          <p:nvPr/>
        </p:nvSpPr>
        <p:spPr bwMode="white">
          <a:xfrm>
            <a:off x="10344472" y="3140967"/>
            <a:ext cx="720080" cy="8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14C09F8-AE0E-4840-ACE1-CC102F1C75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/>
          <a:stretch/>
        </p:blipFill>
        <p:spPr>
          <a:xfrm>
            <a:off x="3143672" y="3541064"/>
            <a:ext cx="6312064" cy="293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7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89C105-4275-EBC0-C7B9-D56C2BBDD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083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E27D058-A245-40D6-AB2C-DFB351307C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/>
          <a:stretch/>
        </p:blipFill>
        <p:spPr>
          <a:xfrm>
            <a:off x="2711624" y="3429000"/>
            <a:ext cx="6312064" cy="293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40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194A6E-F5A7-8BB0-4F0E-0A88DE4CA0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34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0C14D9-FBB6-E495-6E03-3682245570A0}"/>
              </a:ext>
            </a:extLst>
          </p:cNvPr>
          <p:cNvSpPr/>
          <p:nvPr/>
        </p:nvSpPr>
        <p:spPr bwMode="white">
          <a:xfrm>
            <a:off x="7176120" y="1259807"/>
            <a:ext cx="1656183" cy="6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491455-50D5-7E0F-AD72-124E54C237A3}"/>
              </a:ext>
            </a:extLst>
          </p:cNvPr>
          <p:cNvSpPr/>
          <p:nvPr/>
        </p:nvSpPr>
        <p:spPr bwMode="white">
          <a:xfrm>
            <a:off x="6600056" y="2267919"/>
            <a:ext cx="2688066" cy="6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6BCB7A-4FE7-996C-00AE-864BFDA9289E}"/>
              </a:ext>
            </a:extLst>
          </p:cNvPr>
          <p:cNvSpPr/>
          <p:nvPr/>
        </p:nvSpPr>
        <p:spPr bwMode="white">
          <a:xfrm>
            <a:off x="911424" y="3207046"/>
            <a:ext cx="806150" cy="65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31CE51-9BC0-2323-53BD-A9331FB36D8F}"/>
              </a:ext>
            </a:extLst>
          </p:cNvPr>
          <p:cNvSpPr/>
          <p:nvPr/>
        </p:nvSpPr>
        <p:spPr bwMode="white">
          <a:xfrm>
            <a:off x="7339193" y="5204244"/>
            <a:ext cx="1085440" cy="45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33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7612B3-D812-50C7-6BAF-983148A84C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87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096E2F-D17D-C1BE-B108-AA38072853D9}"/>
              </a:ext>
            </a:extLst>
          </p:cNvPr>
          <p:cNvSpPr/>
          <p:nvPr/>
        </p:nvSpPr>
        <p:spPr bwMode="white">
          <a:xfrm>
            <a:off x="10272464" y="3356992"/>
            <a:ext cx="72008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800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6B1EC3-67AE-16AC-B81C-99F839CF3A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888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28FB3D-B895-BCE6-B1F0-25B86E982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30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633605-1B45-D407-B280-3901D4A3FEBE}"/>
              </a:ext>
            </a:extLst>
          </p:cNvPr>
          <p:cNvSpPr/>
          <p:nvPr/>
        </p:nvSpPr>
        <p:spPr bwMode="white">
          <a:xfrm>
            <a:off x="10200456" y="4149079"/>
            <a:ext cx="864096" cy="817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796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B349B0-289D-362D-D0C3-B8583448E1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2985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1CAD6C-EC41-8605-F7E1-8C825FF1AC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6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0916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BBBBB-51F6-88DB-4C94-9697079781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43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FB7DE6-F0E7-2280-90F3-13F23E094EE2}"/>
              </a:ext>
            </a:extLst>
          </p:cNvPr>
          <p:cNvSpPr/>
          <p:nvPr/>
        </p:nvSpPr>
        <p:spPr bwMode="white">
          <a:xfrm>
            <a:off x="9805239" y="1462500"/>
            <a:ext cx="361813" cy="40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32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6F9B18-550E-A95E-B447-689EBABC93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332"/>
          <a:stretch/>
        </p:blipFill>
        <p:spPr>
          <a:xfrm>
            <a:off x="360000" y="1079984"/>
            <a:ext cx="11114046" cy="19169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4582F6-974F-619B-00C7-AD36BD57A7C3}"/>
              </a:ext>
            </a:extLst>
          </p:cNvPr>
          <p:cNvSpPr/>
          <p:nvPr/>
        </p:nvSpPr>
        <p:spPr bwMode="white">
          <a:xfrm>
            <a:off x="9984432" y="2060848"/>
            <a:ext cx="792088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C3EF676-B674-487A-A216-B3D25423C0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14"/>
          <a:stretch/>
        </p:blipFill>
        <p:spPr>
          <a:xfrm>
            <a:off x="360000" y="2636912"/>
            <a:ext cx="11114046" cy="4095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218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94BF15-154C-7B67-7716-3C437DA4D6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649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BB5255-B5AA-FD02-10F5-4ED4FFDD6BA9}"/>
              </a:ext>
            </a:extLst>
          </p:cNvPr>
          <p:cNvSpPr/>
          <p:nvPr/>
        </p:nvSpPr>
        <p:spPr bwMode="white">
          <a:xfrm>
            <a:off x="4492292" y="2909862"/>
            <a:ext cx="1066397" cy="43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88C1C1-F8B3-7E4C-3E4A-2854006BAACB}"/>
              </a:ext>
            </a:extLst>
          </p:cNvPr>
          <p:cNvSpPr/>
          <p:nvPr/>
        </p:nvSpPr>
        <p:spPr bwMode="white">
          <a:xfrm>
            <a:off x="2102418" y="3928999"/>
            <a:ext cx="418942" cy="39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52FB51-A40E-8869-76F1-4E95A8458E54}"/>
              </a:ext>
            </a:extLst>
          </p:cNvPr>
          <p:cNvSpPr/>
          <p:nvPr/>
        </p:nvSpPr>
        <p:spPr bwMode="white">
          <a:xfrm>
            <a:off x="5920503" y="3881376"/>
            <a:ext cx="1114005" cy="49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E2A7C2-1AEF-7BA3-0CF6-26FCBD28A4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7288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6ED900-2408-3F35-FE5B-E306BBD600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62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3D8279-02A4-756B-E3DC-310F7AA32980}"/>
              </a:ext>
            </a:extLst>
          </p:cNvPr>
          <p:cNvSpPr/>
          <p:nvPr/>
        </p:nvSpPr>
        <p:spPr bwMode="white">
          <a:xfrm>
            <a:off x="10272464" y="2204864"/>
            <a:ext cx="576064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167B2D0-F51F-4880-A6F5-1C8484401C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07" b="27046"/>
          <a:stretch/>
        </p:blipFill>
        <p:spPr>
          <a:xfrm>
            <a:off x="4943872" y="3100204"/>
            <a:ext cx="3083720" cy="3401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599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FEA4BB-70FD-EABF-CF95-E2CAFE19B4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2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4936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1DE48E-CD19-7F37-41A6-11BA81D4B4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73465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F5671D5-A8AC-4676-A078-72CA19CD69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t="20431" r="8779" b="58571"/>
          <a:stretch/>
        </p:blipFill>
        <p:spPr>
          <a:xfrm>
            <a:off x="3719736" y="5661247"/>
            <a:ext cx="5184576" cy="100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6616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CFC32-4F7D-AB4D-7986-4DBA9B0DCD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0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7ED269-1917-987C-C041-122CF7C29E15}"/>
              </a:ext>
            </a:extLst>
          </p:cNvPr>
          <p:cNvSpPr/>
          <p:nvPr/>
        </p:nvSpPr>
        <p:spPr bwMode="white">
          <a:xfrm>
            <a:off x="9336360" y="1340768"/>
            <a:ext cx="79208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701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51C45B-45B0-21DC-AD2D-42F8CCC10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09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4376F1-B424-D166-769D-266D9256BD4E}"/>
              </a:ext>
            </a:extLst>
          </p:cNvPr>
          <p:cNvSpPr/>
          <p:nvPr/>
        </p:nvSpPr>
        <p:spPr bwMode="white">
          <a:xfrm>
            <a:off x="6096000" y="2060848"/>
            <a:ext cx="158417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BD99C7-81DC-DE12-0149-2483877B7823}"/>
              </a:ext>
            </a:extLst>
          </p:cNvPr>
          <p:cNvSpPr/>
          <p:nvPr/>
        </p:nvSpPr>
        <p:spPr bwMode="white">
          <a:xfrm>
            <a:off x="7967607" y="3206798"/>
            <a:ext cx="1094962" cy="45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48538D-EDF2-BE21-4AFD-9105FD002ADD}"/>
              </a:ext>
            </a:extLst>
          </p:cNvPr>
          <p:cNvSpPr/>
          <p:nvPr/>
        </p:nvSpPr>
        <p:spPr bwMode="white">
          <a:xfrm>
            <a:off x="1216926" y="4112403"/>
            <a:ext cx="533198" cy="48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21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546B91-884E-715C-CD08-900B87D09F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89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9D5950-11FF-BAE0-B3C6-57D4E1137733}"/>
              </a:ext>
            </a:extLst>
          </p:cNvPr>
          <p:cNvSpPr/>
          <p:nvPr/>
        </p:nvSpPr>
        <p:spPr bwMode="white">
          <a:xfrm>
            <a:off x="3425894" y="2282960"/>
            <a:ext cx="1123526" cy="45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DDAD41-37C5-40F6-3F90-AA98678DB609}"/>
              </a:ext>
            </a:extLst>
          </p:cNvPr>
          <p:cNvSpPr/>
          <p:nvPr/>
        </p:nvSpPr>
        <p:spPr bwMode="white">
          <a:xfrm>
            <a:off x="4501813" y="4124216"/>
            <a:ext cx="590327" cy="3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13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3C0EA5-6041-6BFE-AB08-142F82B539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64876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71227BD-AF49-466F-9ACC-BAE75FB647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3" b="4653"/>
          <a:stretch/>
        </p:blipFill>
        <p:spPr>
          <a:xfrm>
            <a:off x="4583832" y="4621268"/>
            <a:ext cx="3863792" cy="212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885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A1C47-2DBE-CA9A-C098-E4A598D41B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6321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D1BBF2-8948-7E51-4C5D-1D1276895CA5}"/>
              </a:ext>
            </a:extLst>
          </p:cNvPr>
          <p:cNvSpPr/>
          <p:nvPr/>
        </p:nvSpPr>
        <p:spPr bwMode="white">
          <a:xfrm>
            <a:off x="6384032" y="1169324"/>
            <a:ext cx="1440160" cy="64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A08E54-5117-DC79-3957-E4DE99BC930C}"/>
              </a:ext>
            </a:extLst>
          </p:cNvPr>
          <p:cNvSpPr/>
          <p:nvPr/>
        </p:nvSpPr>
        <p:spPr bwMode="white">
          <a:xfrm>
            <a:off x="3111687" y="4041885"/>
            <a:ext cx="1085440" cy="45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879FEB8-12B3-4D31-A63F-9B732E07D3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3" b="4653"/>
          <a:stretch/>
        </p:blipFill>
        <p:spPr>
          <a:xfrm>
            <a:off x="4583832" y="4621268"/>
            <a:ext cx="3863792" cy="212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06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E67D83-42BE-1507-0F4D-E796EBF10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48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C1FC97-5D27-B5E9-4EE8-1791503E0B25}"/>
              </a:ext>
            </a:extLst>
          </p:cNvPr>
          <p:cNvSpPr/>
          <p:nvPr/>
        </p:nvSpPr>
        <p:spPr bwMode="white">
          <a:xfrm>
            <a:off x="10005188" y="2320049"/>
            <a:ext cx="580806" cy="457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BBC951-4D6E-EA4C-FAAA-20A8FDAE4912}"/>
              </a:ext>
            </a:extLst>
          </p:cNvPr>
          <p:cNvSpPr/>
          <p:nvPr/>
        </p:nvSpPr>
        <p:spPr bwMode="white">
          <a:xfrm>
            <a:off x="321914" y="3263605"/>
            <a:ext cx="561763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E56631F-49B2-40E8-9FED-14AA354A1A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03" b="4653"/>
          <a:stretch/>
        </p:blipFill>
        <p:spPr>
          <a:xfrm>
            <a:off x="3863752" y="3763683"/>
            <a:ext cx="4956232" cy="271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00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935133-6361-74FF-37EE-EBB3CDA40F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98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FBC2CF-58C8-220E-E726-3D6DF7196B9B}"/>
              </a:ext>
            </a:extLst>
          </p:cNvPr>
          <p:cNvSpPr/>
          <p:nvPr/>
        </p:nvSpPr>
        <p:spPr bwMode="white">
          <a:xfrm>
            <a:off x="6158539" y="1415016"/>
            <a:ext cx="1104483" cy="46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7803FF-AE5E-5BD5-B80A-D3822D54F1A4}"/>
              </a:ext>
            </a:extLst>
          </p:cNvPr>
          <p:cNvSpPr/>
          <p:nvPr/>
        </p:nvSpPr>
        <p:spPr bwMode="white">
          <a:xfrm>
            <a:off x="10262267" y="2389199"/>
            <a:ext cx="1056875" cy="487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232D74-9F16-AB13-7440-95E41572BE0B}"/>
              </a:ext>
            </a:extLst>
          </p:cNvPr>
          <p:cNvSpPr/>
          <p:nvPr/>
        </p:nvSpPr>
        <p:spPr bwMode="white">
          <a:xfrm>
            <a:off x="921763" y="3420687"/>
            <a:ext cx="561763" cy="42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D36745-A565-29B7-B7A7-802E02852BD0}"/>
              </a:ext>
            </a:extLst>
          </p:cNvPr>
          <p:cNvSpPr/>
          <p:nvPr/>
        </p:nvSpPr>
        <p:spPr bwMode="white">
          <a:xfrm>
            <a:off x="3168816" y="3392034"/>
            <a:ext cx="1637682" cy="496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9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7CC5E-194E-CDAF-0024-71F208BC03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8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5811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D2F32F-40C0-185F-0950-6821B1C38F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20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24849F-7E92-0342-1350-3E656ADABDE4}"/>
              </a:ext>
            </a:extLst>
          </p:cNvPr>
          <p:cNvSpPr/>
          <p:nvPr/>
        </p:nvSpPr>
        <p:spPr bwMode="white">
          <a:xfrm>
            <a:off x="912241" y="4169505"/>
            <a:ext cx="1085440" cy="4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E1EC38-7E9B-0117-3E27-02EEEE6BA45A}"/>
              </a:ext>
            </a:extLst>
          </p:cNvPr>
          <p:cNvSpPr/>
          <p:nvPr/>
        </p:nvSpPr>
        <p:spPr bwMode="white">
          <a:xfrm>
            <a:off x="978891" y="5103678"/>
            <a:ext cx="418942" cy="40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B357AE-FBF0-FB0C-0A09-4FA8722CE2AC}"/>
              </a:ext>
            </a:extLst>
          </p:cNvPr>
          <p:cNvSpPr/>
          <p:nvPr/>
        </p:nvSpPr>
        <p:spPr bwMode="white">
          <a:xfrm>
            <a:off x="5015969" y="5065549"/>
            <a:ext cx="1152090" cy="495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8E3D32-A77A-2DF3-E026-66F70FE0B254}"/>
              </a:ext>
            </a:extLst>
          </p:cNvPr>
          <p:cNvSpPr/>
          <p:nvPr/>
        </p:nvSpPr>
        <p:spPr bwMode="white">
          <a:xfrm>
            <a:off x="6463224" y="6018787"/>
            <a:ext cx="314206" cy="390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26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518CA3-444A-9273-993C-EBB883476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64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D467C3-9339-45E7-CC08-5FD8FEE68201}"/>
              </a:ext>
            </a:extLst>
          </p:cNvPr>
          <p:cNvSpPr/>
          <p:nvPr/>
        </p:nvSpPr>
        <p:spPr bwMode="white">
          <a:xfrm>
            <a:off x="6834559" y="1414649"/>
            <a:ext cx="1066397" cy="47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289C39-0F94-9F7C-1FED-3E9932E5FE9A}"/>
              </a:ext>
            </a:extLst>
          </p:cNvPr>
          <p:cNvSpPr/>
          <p:nvPr/>
        </p:nvSpPr>
        <p:spPr bwMode="white">
          <a:xfrm>
            <a:off x="9376775" y="1414649"/>
            <a:ext cx="1104483" cy="45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53A2EA-193D-172E-1832-F99D468CD72B}"/>
              </a:ext>
            </a:extLst>
          </p:cNvPr>
          <p:cNvSpPr/>
          <p:nvPr/>
        </p:nvSpPr>
        <p:spPr bwMode="white">
          <a:xfrm>
            <a:off x="10538387" y="3445068"/>
            <a:ext cx="314206" cy="3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057D6D-6C00-018B-6975-1D8960A5337A}"/>
              </a:ext>
            </a:extLst>
          </p:cNvPr>
          <p:cNvSpPr/>
          <p:nvPr/>
        </p:nvSpPr>
        <p:spPr bwMode="white">
          <a:xfrm>
            <a:off x="8262770" y="4436446"/>
            <a:ext cx="199949" cy="3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484EBA-737B-1B6D-E356-E46986910B3A}"/>
              </a:ext>
            </a:extLst>
          </p:cNvPr>
          <p:cNvSpPr/>
          <p:nvPr/>
        </p:nvSpPr>
        <p:spPr bwMode="white">
          <a:xfrm>
            <a:off x="3968614" y="5380162"/>
            <a:ext cx="1114005" cy="49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113F01-56D8-9C18-E4B1-07F78D650E1C}"/>
              </a:ext>
            </a:extLst>
          </p:cNvPr>
          <p:cNvSpPr/>
          <p:nvPr/>
        </p:nvSpPr>
        <p:spPr bwMode="white">
          <a:xfrm>
            <a:off x="8453198" y="5427824"/>
            <a:ext cx="418942" cy="39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727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BDAF3-6B34-CFB3-799D-16FF73B66C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03186"/>
            <a:ext cx="11340000" cy="2726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811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D9753A-DC0E-E19A-5A11-299F489683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48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A40E1E-78D5-00E6-6CE7-1A9B49C9574E}"/>
              </a:ext>
            </a:extLst>
          </p:cNvPr>
          <p:cNvSpPr/>
          <p:nvPr/>
        </p:nvSpPr>
        <p:spPr bwMode="white">
          <a:xfrm>
            <a:off x="10338438" y="2424324"/>
            <a:ext cx="371335" cy="39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4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4695B4-C54C-F754-C3BA-2AED80204D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81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FE548F-2283-F50A-92AD-C85722364888}"/>
              </a:ext>
            </a:extLst>
          </p:cNvPr>
          <p:cNvSpPr/>
          <p:nvPr/>
        </p:nvSpPr>
        <p:spPr bwMode="white">
          <a:xfrm>
            <a:off x="5834811" y="4619514"/>
            <a:ext cx="1123526" cy="515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D22317-8407-9F78-71A2-FADD7C6B0487}"/>
              </a:ext>
            </a:extLst>
          </p:cNvPr>
          <p:cNvSpPr/>
          <p:nvPr/>
        </p:nvSpPr>
        <p:spPr bwMode="white">
          <a:xfrm>
            <a:off x="3806750" y="5735456"/>
            <a:ext cx="409420" cy="40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26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E57F51-F2C0-4F76-C698-9458176E4F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50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7F0CE6-D4AF-6871-7E75-B422957C2B95}"/>
              </a:ext>
            </a:extLst>
          </p:cNvPr>
          <p:cNvSpPr/>
          <p:nvPr/>
        </p:nvSpPr>
        <p:spPr bwMode="white">
          <a:xfrm>
            <a:off x="6139496" y="1500780"/>
            <a:ext cx="1161612" cy="49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FA4A1E-C760-A416-B5B3-4049BA43F8E4}"/>
              </a:ext>
            </a:extLst>
          </p:cNvPr>
          <p:cNvSpPr/>
          <p:nvPr/>
        </p:nvSpPr>
        <p:spPr bwMode="white">
          <a:xfrm>
            <a:off x="8224685" y="2522003"/>
            <a:ext cx="1094962" cy="45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7CC0CD8-ABE4-430D-AF80-44B01E450A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59" b="22950"/>
          <a:stretch/>
        </p:blipFill>
        <p:spPr>
          <a:xfrm>
            <a:off x="7732176" y="3284984"/>
            <a:ext cx="3174941" cy="341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716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6243B2-37D3-A39C-B90E-075F9970F8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43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868504-0CA9-A6B6-67B1-9D7FBFFCFC91}"/>
              </a:ext>
            </a:extLst>
          </p:cNvPr>
          <p:cNvSpPr/>
          <p:nvPr/>
        </p:nvSpPr>
        <p:spPr bwMode="white">
          <a:xfrm>
            <a:off x="10405088" y="3747620"/>
            <a:ext cx="342770" cy="39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87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2025-06-21T11:17:39Z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