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7" r:id="rId12"/>
    <p:sldId id="346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81" autoAdjust="0"/>
    <p:restoredTop sz="94660"/>
  </p:normalViewPr>
  <p:slideViewPr>
    <p:cSldViewPr showGuides="1">
      <p:cViewPr varScale="1">
        <p:scale>
          <a:sx n="64" d="100"/>
          <a:sy n="64" d="100"/>
        </p:scale>
        <p:origin x="82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2025/6/22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C1222D1-B846-4E79-8A8F-490D73CFA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484784"/>
            <a:ext cx="8763000" cy="120967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4BC8F40-008D-45BD-A2F3-BACB3EEE45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475" y="3396580"/>
            <a:ext cx="10687050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E52EED-E9BD-CEBF-1BCF-87239BD6B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61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381146-7595-5EC7-EC6B-D9913D662C42}"/>
              </a:ext>
            </a:extLst>
          </p:cNvPr>
          <p:cNvSpPr/>
          <p:nvPr/>
        </p:nvSpPr>
        <p:spPr bwMode="white">
          <a:xfrm>
            <a:off x="7329672" y="1414803"/>
            <a:ext cx="1104483" cy="48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764EEA-5BCF-26B0-5E9E-8527973548E3}"/>
              </a:ext>
            </a:extLst>
          </p:cNvPr>
          <p:cNvSpPr/>
          <p:nvPr/>
        </p:nvSpPr>
        <p:spPr bwMode="white">
          <a:xfrm>
            <a:off x="2135560" y="3960661"/>
            <a:ext cx="3168352" cy="620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F185E08-9259-45F9-8077-6C7ACF8DCBF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0" r="58943"/>
          <a:stretch/>
        </p:blipFill>
        <p:spPr>
          <a:xfrm>
            <a:off x="5879976" y="4725144"/>
            <a:ext cx="2554179" cy="2008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1DAD73-B340-7CFE-6CEA-B0C4CAC46C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4934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9AC7B0-4FCB-1390-695B-43BCB7781D18}"/>
              </a:ext>
            </a:extLst>
          </p:cNvPr>
          <p:cNvSpPr/>
          <p:nvPr/>
        </p:nvSpPr>
        <p:spPr bwMode="white">
          <a:xfrm>
            <a:off x="7310629" y="2241517"/>
            <a:ext cx="399899" cy="362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B4DEAA-F7C8-D7DB-6475-C37F3AA8A361}"/>
              </a:ext>
            </a:extLst>
          </p:cNvPr>
          <p:cNvSpPr/>
          <p:nvPr/>
        </p:nvSpPr>
        <p:spPr bwMode="white">
          <a:xfrm>
            <a:off x="8748362" y="3988265"/>
            <a:ext cx="590327" cy="39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04D5884-6565-4D76-BF63-1822D76067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69" r="15127"/>
          <a:stretch/>
        </p:blipFill>
        <p:spPr>
          <a:xfrm>
            <a:off x="4943872" y="4658402"/>
            <a:ext cx="2448272" cy="2107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922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15878-D22B-AFF7-5302-6A3B9AF72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2678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F20A7A-8E21-7B49-B850-0CB0884E8BA7}"/>
              </a:ext>
            </a:extLst>
          </p:cNvPr>
          <p:cNvSpPr/>
          <p:nvPr/>
        </p:nvSpPr>
        <p:spPr bwMode="white">
          <a:xfrm>
            <a:off x="3647728" y="2081862"/>
            <a:ext cx="864096" cy="627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1C2F3CE-5744-4814-BBC3-ED0C3658E0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789040"/>
            <a:ext cx="10297144" cy="2870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530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8423E-0482-46A2-A2BA-630215E3C4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641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DC6F3A-C692-76A0-19ED-E7DAE9898218}"/>
              </a:ext>
            </a:extLst>
          </p:cNvPr>
          <p:cNvSpPr/>
          <p:nvPr/>
        </p:nvSpPr>
        <p:spPr bwMode="white">
          <a:xfrm>
            <a:off x="4636811" y="3220664"/>
            <a:ext cx="7063189" cy="712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1FADFF-E4ED-5A1A-E9CE-0624B97474A7}"/>
              </a:ext>
            </a:extLst>
          </p:cNvPr>
          <p:cNvSpPr/>
          <p:nvPr/>
        </p:nvSpPr>
        <p:spPr bwMode="white">
          <a:xfrm>
            <a:off x="911424" y="4084761"/>
            <a:ext cx="10114226" cy="712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39568D-84F8-2DAE-EF53-7B3BCBDBBA92}"/>
              </a:ext>
            </a:extLst>
          </p:cNvPr>
          <p:cNvSpPr/>
          <p:nvPr/>
        </p:nvSpPr>
        <p:spPr bwMode="white">
          <a:xfrm>
            <a:off x="10909722" y="5215675"/>
            <a:ext cx="476070" cy="381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FE79169-9738-1C96-099D-D7E3F3C77D07}"/>
              </a:ext>
            </a:extLst>
          </p:cNvPr>
          <p:cNvSpPr/>
          <p:nvPr/>
        </p:nvSpPr>
        <p:spPr bwMode="white">
          <a:xfrm>
            <a:off x="767408" y="5884961"/>
            <a:ext cx="1008112" cy="712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31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187DD-C3F7-57BB-D31D-2C9546A8D3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11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FF9805-5DF3-2BFE-AD51-F27CFD6BA514}"/>
              </a:ext>
            </a:extLst>
          </p:cNvPr>
          <p:cNvSpPr/>
          <p:nvPr/>
        </p:nvSpPr>
        <p:spPr bwMode="white">
          <a:xfrm>
            <a:off x="10272464" y="2852936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739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23D39-1210-A011-1503-F08995A957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0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3638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FD723-5E8C-C181-115C-46B8E5EBA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88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BA4E81-92D2-4235-19A3-BE5A8437B490}"/>
              </a:ext>
            </a:extLst>
          </p:cNvPr>
          <p:cNvSpPr/>
          <p:nvPr/>
        </p:nvSpPr>
        <p:spPr bwMode="white">
          <a:xfrm>
            <a:off x="10367002" y="2320458"/>
            <a:ext cx="371335" cy="3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29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94721-E743-3071-A9E2-7ADDB39D8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3050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52A122-8312-C931-1395-701113295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4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F2AD1F-92C6-5C81-4110-E00B9F83A102}"/>
              </a:ext>
            </a:extLst>
          </p:cNvPr>
          <p:cNvSpPr/>
          <p:nvPr/>
        </p:nvSpPr>
        <p:spPr bwMode="white">
          <a:xfrm>
            <a:off x="10367002" y="5086831"/>
            <a:ext cx="361813" cy="40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06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E2675D-FF33-FD30-9192-C662EBF97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548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6A3323-21AC-BB74-C02A-5B455C020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79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FE57B-8534-B7CF-7ED1-AF5702876E3B}"/>
              </a:ext>
            </a:extLst>
          </p:cNvPr>
          <p:cNvSpPr/>
          <p:nvPr/>
        </p:nvSpPr>
        <p:spPr bwMode="white">
          <a:xfrm>
            <a:off x="7968208" y="4374037"/>
            <a:ext cx="2232248" cy="63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D523B-250A-D986-0370-8753811DC8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4864"/>
            <a:ext cx="11340000" cy="321713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FD2AB0-EF70-AC9E-8968-A69C7DA46D5B}"/>
              </a:ext>
            </a:extLst>
          </p:cNvPr>
          <p:cNvSpPr/>
          <p:nvPr/>
        </p:nvSpPr>
        <p:spPr bwMode="white">
          <a:xfrm>
            <a:off x="10272464" y="4581128"/>
            <a:ext cx="64807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039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6418C7-4AB3-9A89-1023-3FFF7B0F10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0001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7B83D1-0DD8-F4C7-3A88-A081BAFA47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01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FA6CC-AFFD-B688-5F2A-550357F3BE85}"/>
              </a:ext>
            </a:extLst>
          </p:cNvPr>
          <p:cNvSpPr/>
          <p:nvPr/>
        </p:nvSpPr>
        <p:spPr bwMode="white">
          <a:xfrm>
            <a:off x="10367002" y="3325501"/>
            <a:ext cx="380856" cy="39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E739EBC-8CE2-44A7-A832-AEF83F8018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b="29464"/>
          <a:stretch/>
        </p:blipFill>
        <p:spPr>
          <a:xfrm>
            <a:off x="4727848" y="3899085"/>
            <a:ext cx="4176464" cy="277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33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A0741D-C786-1B51-6E0C-F17F92540C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9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4542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A0BD9B-310E-1C1D-DB15-8549158D9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56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E684AD-F65D-A440-C07B-A88D54658D31}"/>
              </a:ext>
            </a:extLst>
          </p:cNvPr>
          <p:cNvSpPr/>
          <p:nvPr/>
        </p:nvSpPr>
        <p:spPr bwMode="white">
          <a:xfrm>
            <a:off x="9424382" y="2328857"/>
            <a:ext cx="457027" cy="4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D0F6FC-8827-00FC-DB71-F155B3E0C230}"/>
              </a:ext>
            </a:extLst>
          </p:cNvPr>
          <p:cNvSpPr/>
          <p:nvPr/>
        </p:nvSpPr>
        <p:spPr bwMode="white">
          <a:xfrm>
            <a:off x="8634105" y="4062341"/>
            <a:ext cx="533197" cy="419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710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91686E-63F2-3E6E-64A4-2293A1399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535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E421B03-1234-494D-9A90-8C18AB3D8A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3"/>
          <a:stretch/>
        </p:blipFill>
        <p:spPr>
          <a:xfrm>
            <a:off x="4367808" y="3861048"/>
            <a:ext cx="3719776" cy="2710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97220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A57D1C-D510-5C93-2A7B-199602EC84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7447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15C9BD-2A92-74E3-CB9E-DD0D8AD55F51}"/>
              </a:ext>
            </a:extLst>
          </p:cNvPr>
          <p:cNvSpPr/>
          <p:nvPr/>
        </p:nvSpPr>
        <p:spPr bwMode="white">
          <a:xfrm>
            <a:off x="7608168" y="1321028"/>
            <a:ext cx="2304256" cy="667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07F6BE7-74CD-4778-96AD-C312D9FB1B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3"/>
          <a:stretch/>
        </p:blipFill>
        <p:spPr>
          <a:xfrm>
            <a:off x="4151784" y="3121940"/>
            <a:ext cx="4176464" cy="3043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59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6F0BEA-B45A-72AF-62BD-5E2A98D90A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50"/>
          <a:stretch/>
        </p:blipFill>
        <p:spPr>
          <a:xfrm>
            <a:off x="360000" y="1224000"/>
            <a:ext cx="11340000" cy="17729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F215E8-7EA8-E158-B6D6-FA14F588D603}"/>
              </a:ext>
            </a:extLst>
          </p:cNvPr>
          <p:cNvSpPr/>
          <p:nvPr/>
        </p:nvSpPr>
        <p:spPr bwMode="white">
          <a:xfrm>
            <a:off x="2639616" y="2200754"/>
            <a:ext cx="792088" cy="580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2238F15-72C3-4DC0-926E-4CF8FB462F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3"/>
          <a:stretch/>
        </p:blipFill>
        <p:spPr>
          <a:xfrm>
            <a:off x="6744072" y="2526901"/>
            <a:ext cx="3240360" cy="236123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98FF156-6F3A-4026-BC6F-5BD3A81C63E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50"/>
          <a:stretch/>
        </p:blipFill>
        <p:spPr>
          <a:xfrm>
            <a:off x="360000" y="5020824"/>
            <a:ext cx="11340000" cy="172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5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507596-7E60-7596-608A-91604A461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67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82B947-9FD2-5ED5-E5E0-3464254DB13D}"/>
              </a:ext>
            </a:extLst>
          </p:cNvPr>
          <p:cNvSpPr/>
          <p:nvPr/>
        </p:nvSpPr>
        <p:spPr bwMode="white">
          <a:xfrm>
            <a:off x="1692997" y="2331228"/>
            <a:ext cx="1152090" cy="381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7D098BA-01CF-4397-8A0E-6BCDFF826C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3"/>
          <a:stretch/>
        </p:blipFill>
        <p:spPr>
          <a:xfrm>
            <a:off x="4151784" y="3121940"/>
            <a:ext cx="4176464" cy="3043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56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656303-6812-F8A2-570C-644EA5EE74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/>
        </p:blipFill>
        <p:spPr>
          <a:xfrm>
            <a:off x="360000" y="1124744"/>
            <a:ext cx="8328288" cy="580031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A7BB443-5155-43AE-8565-92CF662522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7" t="26071" b="6891"/>
          <a:stretch/>
        </p:blipFill>
        <p:spPr>
          <a:xfrm>
            <a:off x="8760296" y="2636912"/>
            <a:ext cx="2939704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8956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AF0BF8-FB7F-7C73-ADC3-DD721AD102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35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C42394-E939-97FB-9454-5C972E085A8A}"/>
              </a:ext>
            </a:extLst>
          </p:cNvPr>
          <p:cNvSpPr/>
          <p:nvPr/>
        </p:nvSpPr>
        <p:spPr bwMode="white">
          <a:xfrm>
            <a:off x="7986649" y="2301478"/>
            <a:ext cx="1666246" cy="48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737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55F0C3-CB17-3F5B-4703-65DD722CA6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5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796AD5-2E6A-B824-19C8-B05956A7F482}"/>
              </a:ext>
            </a:extLst>
          </p:cNvPr>
          <p:cNvSpPr/>
          <p:nvPr/>
        </p:nvSpPr>
        <p:spPr bwMode="white">
          <a:xfrm>
            <a:off x="9408368" y="1224000"/>
            <a:ext cx="720080" cy="714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F9A0EFD-21BE-4B84-8FA0-8453956347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7" t="26071" b="6891"/>
          <a:stretch/>
        </p:blipFill>
        <p:spPr>
          <a:xfrm>
            <a:off x="8760296" y="2060848"/>
            <a:ext cx="2939704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29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351BD5-EC06-C601-C07E-9512E87F14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816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39B9BAA-142E-4069-B7BD-419F2B2A8E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77" t="26071" b="6891"/>
          <a:stretch/>
        </p:blipFill>
        <p:spPr>
          <a:xfrm>
            <a:off x="8844928" y="1196752"/>
            <a:ext cx="2939704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5417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B6D701-EC0B-E619-3847-C315809C5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49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A15CC2-8C28-1CC3-037C-887639B79509}"/>
              </a:ext>
            </a:extLst>
          </p:cNvPr>
          <p:cNvSpPr/>
          <p:nvPr/>
        </p:nvSpPr>
        <p:spPr bwMode="white">
          <a:xfrm>
            <a:off x="7386801" y="3149145"/>
            <a:ext cx="1094962" cy="48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44D677-ADF1-82A9-EB7F-45182045DFB4}"/>
              </a:ext>
            </a:extLst>
          </p:cNvPr>
          <p:cNvSpPr/>
          <p:nvPr/>
        </p:nvSpPr>
        <p:spPr bwMode="white">
          <a:xfrm>
            <a:off x="10056440" y="2924944"/>
            <a:ext cx="1440159" cy="72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F3DCC2-D62A-22A1-6C8F-D1596094351E}"/>
              </a:ext>
            </a:extLst>
          </p:cNvPr>
          <p:cNvSpPr/>
          <p:nvPr/>
        </p:nvSpPr>
        <p:spPr bwMode="white">
          <a:xfrm>
            <a:off x="1797732" y="4016414"/>
            <a:ext cx="1637682" cy="48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AE2BB2-839A-C1B4-6675-B5F7539056E4}"/>
              </a:ext>
            </a:extLst>
          </p:cNvPr>
          <p:cNvSpPr/>
          <p:nvPr/>
        </p:nvSpPr>
        <p:spPr bwMode="white">
          <a:xfrm>
            <a:off x="5330176" y="5036169"/>
            <a:ext cx="276120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89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6E8685-23D9-341C-EC14-959D35BAF5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8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EB3B8B-2D0E-2CA8-DB1D-8EF6D89FD058}"/>
              </a:ext>
            </a:extLst>
          </p:cNvPr>
          <p:cNvSpPr/>
          <p:nvPr/>
        </p:nvSpPr>
        <p:spPr bwMode="white">
          <a:xfrm>
            <a:off x="10186095" y="1376813"/>
            <a:ext cx="571284" cy="47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4AF250-8560-8D47-5E8E-2988F9893616}"/>
              </a:ext>
            </a:extLst>
          </p:cNvPr>
          <p:cNvSpPr/>
          <p:nvPr/>
        </p:nvSpPr>
        <p:spPr bwMode="white">
          <a:xfrm>
            <a:off x="1293098" y="1988840"/>
            <a:ext cx="2642662" cy="77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65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6ADD25-9BF2-7BC3-C4C5-F979CD91A5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6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562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AEA10-2E52-AD8F-2A76-9A89D9D219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905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4E9DCF5-20DD-4801-8708-9849BA6D3C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0" r="58943"/>
          <a:stretch/>
        </p:blipFill>
        <p:spPr>
          <a:xfrm>
            <a:off x="8760296" y="4447642"/>
            <a:ext cx="2916349" cy="229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964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A97592-1B9D-5EAB-4A3E-05FDD3BD4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32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13C2EA-7583-AE84-F4FA-829E3AE6A8C2}"/>
              </a:ext>
            </a:extLst>
          </p:cNvPr>
          <p:cNvSpPr/>
          <p:nvPr/>
        </p:nvSpPr>
        <p:spPr bwMode="white">
          <a:xfrm>
            <a:off x="5368261" y="2226835"/>
            <a:ext cx="1104483" cy="50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CB40D58-B73C-40F7-B494-910E071E73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0" r="58943"/>
          <a:stretch/>
        </p:blipFill>
        <p:spPr>
          <a:xfrm>
            <a:off x="4367808" y="3808395"/>
            <a:ext cx="3719776" cy="2925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54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4F44D-A8EB-B8F2-E9D7-480FC55CAF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39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64895E-B4C5-79A8-F508-AB262FC03907}"/>
              </a:ext>
            </a:extLst>
          </p:cNvPr>
          <p:cNvSpPr/>
          <p:nvPr/>
        </p:nvSpPr>
        <p:spPr bwMode="white">
          <a:xfrm>
            <a:off x="6729823" y="2292863"/>
            <a:ext cx="2237531" cy="486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F93EB16-186B-4C18-8C82-90D3C8EDED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20" r="58943"/>
          <a:stretch/>
        </p:blipFill>
        <p:spPr>
          <a:xfrm>
            <a:off x="4367808" y="3808395"/>
            <a:ext cx="3719776" cy="2925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2025-06-22T06:53:25Z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