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7" r:id="rId4"/>
    <p:sldId id="355" r:id="rId5"/>
    <p:sldId id="358" r:id="rId6"/>
    <p:sldId id="353" r:id="rId7"/>
    <p:sldId id="352" r:id="rId8"/>
    <p:sldId id="351" r:id="rId9"/>
    <p:sldId id="350" r:id="rId10"/>
    <p:sldId id="349" r:id="rId11"/>
    <p:sldId id="347" r:id="rId12"/>
    <p:sldId id="346" r:id="rId13"/>
    <p:sldId id="345" r:id="rId14"/>
    <p:sldId id="343" r:id="rId15"/>
    <p:sldId id="342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79" autoAdjust="0"/>
    <p:restoredTop sz="94660"/>
  </p:normalViewPr>
  <p:slideViewPr>
    <p:cSldViewPr showGuides="1">
      <p:cViewPr varScale="1">
        <p:scale>
          <a:sx n="64" d="100"/>
          <a:sy n="64" d="100"/>
        </p:scale>
        <p:origin x="54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2CF2466-1CCA-4768-B840-E1CB1C8097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3033712"/>
            <a:ext cx="7267575" cy="790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F3FD07-340B-03B2-D78D-E092E3FB7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62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C7F434B-D2E1-4702-B80B-589B89B55C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936064" y="3271814"/>
            <a:ext cx="10488528" cy="18853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16B0BA-D06D-4BAC-9AE8-5096581E21EB}"/>
              </a:ext>
            </a:extLst>
          </p:cNvPr>
          <p:cNvSpPr/>
          <p:nvPr/>
        </p:nvSpPr>
        <p:spPr bwMode="white">
          <a:xfrm>
            <a:off x="7968208" y="3172212"/>
            <a:ext cx="2592287" cy="832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21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650F9-F349-B833-C64A-D172085CF0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0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BB6799-5E01-5FA4-F692-3249B8E1C592}"/>
              </a:ext>
            </a:extLst>
          </p:cNvPr>
          <p:cNvSpPr/>
          <p:nvPr/>
        </p:nvSpPr>
        <p:spPr bwMode="white">
          <a:xfrm>
            <a:off x="9967103" y="3338384"/>
            <a:ext cx="885491" cy="40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90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C6405D-0947-6CEE-6DEB-DDD6D50024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53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7B7EFF-301C-3794-A6B2-9086C317B0DA}"/>
              </a:ext>
            </a:extLst>
          </p:cNvPr>
          <p:cNvSpPr/>
          <p:nvPr/>
        </p:nvSpPr>
        <p:spPr bwMode="white">
          <a:xfrm>
            <a:off x="1199456" y="4154027"/>
            <a:ext cx="3024336" cy="64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46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BA46F-D1D8-070D-FDF6-E2BE0E867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5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700742-CC75-046F-9712-BD222E7E1730}"/>
              </a:ext>
            </a:extLst>
          </p:cNvPr>
          <p:cNvSpPr/>
          <p:nvPr/>
        </p:nvSpPr>
        <p:spPr bwMode="white">
          <a:xfrm>
            <a:off x="1474005" y="2447181"/>
            <a:ext cx="1390125" cy="46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FD8E4A7-AC53-4FDE-8241-B83AE0C27F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3192557"/>
            <a:ext cx="9336400" cy="3538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87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EBA457-0FFF-3AF3-1278-F516A92E0B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0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13EEA2-E3DA-485C-C3DB-FA0C042C637A}"/>
              </a:ext>
            </a:extLst>
          </p:cNvPr>
          <p:cNvSpPr/>
          <p:nvPr/>
        </p:nvSpPr>
        <p:spPr bwMode="white">
          <a:xfrm>
            <a:off x="2783632" y="4077072"/>
            <a:ext cx="9361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08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CDEDD-4A3F-5680-C190-BBD9E6312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9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71D6B1-9F2C-9405-A98C-0A9E8604050B}"/>
              </a:ext>
            </a:extLst>
          </p:cNvPr>
          <p:cNvSpPr/>
          <p:nvPr/>
        </p:nvSpPr>
        <p:spPr bwMode="white">
          <a:xfrm>
            <a:off x="10344472" y="4653136"/>
            <a:ext cx="648072" cy="72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70086C5-4480-480D-BBCB-9BA87438F2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/>
        </p:blipFill>
        <p:spPr>
          <a:xfrm>
            <a:off x="5015880" y="4564650"/>
            <a:ext cx="3168352" cy="2124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75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620B94-53C1-0125-6938-698CCD595F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757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992CED4-A9F9-43F9-B51D-65D69C0D71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/>
        </p:blipFill>
        <p:spPr>
          <a:xfrm>
            <a:off x="8189689" y="1890653"/>
            <a:ext cx="3510311" cy="235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8169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27246-3A6B-8122-5F3E-0704FFB7E1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58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210CFD-8C29-C7D8-C9BE-BA283CFA7577}"/>
              </a:ext>
            </a:extLst>
          </p:cNvPr>
          <p:cNvSpPr/>
          <p:nvPr/>
        </p:nvSpPr>
        <p:spPr bwMode="white">
          <a:xfrm>
            <a:off x="10200456" y="4149080"/>
            <a:ext cx="72008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127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64B8DD-6189-028B-1D8C-CD87F45A8E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C84202-44C1-59D4-5B47-4A0206588CA1}"/>
              </a:ext>
            </a:extLst>
          </p:cNvPr>
          <p:cNvSpPr/>
          <p:nvPr/>
        </p:nvSpPr>
        <p:spPr bwMode="white">
          <a:xfrm>
            <a:off x="10195617" y="3380097"/>
            <a:ext cx="1133047" cy="45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E5A4D2-5A53-B772-FD63-292ECD4DFCE4}"/>
              </a:ext>
            </a:extLst>
          </p:cNvPr>
          <p:cNvSpPr/>
          <p:nvPr/>
        </p:nvSpPr>
        <p:spPr bwMode="white">
          <a:xfrm>
            <a:off x="1216926" y="4315042"/>
            <a:ext cx="523677" cy="486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10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1B0C32-A6F2-6C34-BCEB-C803F047F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8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C234AB-2966-CF1F-AE44-F1168DEE65D6}"/>
              </a:ext>
            </a:extLst>
          </p:cNvPr>
          <p:cNvSpPr/>
          <p:nvPr/>
        </p:nvSpPr>
        <p:spPr bwMode="white">
          <a:xfrm>
            <a:off x="7536160" y="3197891"/>
            <a:ext cx="1728191" cy="591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26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B8CBF-D48C-F4D5-FEE7-ABE02D838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81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38192C-1201-C8CF-C1F1-97081EB539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0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14C10-6A79-81FE-DB61-B73CF52CC5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1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0AF67B-80EF-BF98-B3DB-5077EF11D451}"/>
              </a:ext>
            </a:extLst>
          </p:cNvPr>
          <p:cNvSpPr/>
          <p:nvPr/>
        </p:nvSpPr>
        <p:spPr bwMode="white">
          <a:xfrm>
            <a:off x="4206649" y="3247994"/>
            <a:ext cx="2151838" cy="4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58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06900-9C7B-6DEF-7E90-BC708F83B0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52376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AA53CFA-4510-44B8-B77B-12A00D53F1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7" r="9414" b="25808"/>
          <a:stretch/>
        </p:blipFill>
        <p:spPr>
          <a:xfrm>
            <a:off x="11064552" y="5085183"/>
            <a:ext cx="883466" cy="158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0100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F6E3F-3508-FAC9-0FDA-B99AA2431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74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5FD994-929F-4EF8-2499-5FE911B08447}"/>
              </a:ext>
            </a:extLst>
          </p:cNvPr>
          <p:cNvSpPr/>
          <p:nvPr/>
        </p:nvSpPr>
        <p:spPr bwMode="white">
          <a:xfrm>
            <a:off x="1740604" y="2500099"/>
            <a:ext cx="1628161" cy="48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B32C5B7-CB97-469D-A31D-759DD2012C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7" r="9414" b="25808"/>
          <a:stretch/>
        </p:blipFill>
        <p:spPr>
          <a:xfrm>
            <a:off x="6528048" y="3212976"/>
            <a:ext cx="1872208" cy="335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01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17BBC9-9E01-B4CE-EF69-4A0DFC8919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9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C28982-1CB9-4081-9368-1543CE77E162}"/>
              </a:ext>
            </a:extLst>
          </p:cNvPr>
          <p:cNvSpPr/>
          <p:nvPr/>
        </p:nvSpPr>
        <p:spPr bwMode="white">
          <a:xfrm>
            <a:off x="191344" y="3140968"/>
            <a:ext cx="7560840" cy="288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559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5487A0-8744-C3D9-620F-526872F635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6440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47202-C63B-9E32-EFC2-92A15354E9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5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8529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DF75C-F079-1C38-3E09-5C7E68B159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3007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068C90C-1C46-4B64-8292-43CB70BF0C8A}"/>
              </a:ext>
            </a:extLst>
          </p:cNvPr>
          <p:cNvSpPr/>
          <p:nvPr/>
        </p:nvSpPr>
        <p:spPr bwMode="white">
          <a:xfrm>
            <a:off x="3719736" y="2996952"/>
            <a:ext cx="7704856" cy="2891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192B742-CFCF-404D-99EC-52547B654CF9}"/>
              </a:ext>
            </a:extLst>
          </p:cNvPr>
          <p:cNvSpPr/>
          <p:nvPr/>
        </p:nvSpPr>
        <p:spPr bwMode="white">
          <a:xfrm>
            <a:off x="226222" y="3861048"/>
            <a:ext cx="4645642" cy="198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56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EF0038-C103-6BD5-105C-7EA9AD3ED2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700498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FACEBA8-0C38-4FCB-8670-53B8BF57CF04}"/>
              </a:ext>
            </a:extLst>
          </p:cNvPr>
          <p:cNvSpPr/>
          <p:nvPr/>
        </p:nvSpPr>
        <p:spPr bwMode="white">
          <a:xfrm>
            <a:off x="1559496" y="1988840"/>
            <a:ext cx="7056784" cy="54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097D234-94C8-4184-B14C-DE7AB3E68AE7}"/>
              </a:ext>
            </a:extLst>
          </p:cNvPr>
          <p:cNvSpPr/>
          <p:nvPr/>
        </p:nvSpPr>
        <p:spPr bwMode="white">
          <a:xfrm>
            <a:off x="8616280" y="1951328"/>
            <a:ext cx="2160240" cy="68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2443A74-E6D8-4082-A92A-FB31054AFB8F}"/>
              </a:ext>
            </a:extLst>
          </p:cNvPr>
          <p:cNvSpPr/>
          <p:nvPr/>
        </p:nvSpPr>
        <p:spPr bwMode="white">
          <a:xfrm>
            <a:off x="191344" y="2852936"/>
            <a:ext cx="46805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CDC0F72-3954-4943-916B-93AFC14E9DB6}"/>
              </a:ext>
            </a:extLst>
          </p:cNvPr>
          <p:cNvSpPr/>
          <p:nvPr/>
        </p:nvSpPr>
        <p:spPr bwMode="white">
          <a:xfrm>
            <a:off x="5015880" y="2852936"/>
            <a:ext cx="5904656" cy="54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241F262-DE68-47E7-924D-824A14145828}"/>
              </a:ext>
            </a:extLst>
          </p:cNvPr>
          <p:cNvSpPr/>
          <p:nvPr/>
        </p:nvSpPr>
        <p:spPr bwMode="white">
          <a:xfrm>
            <a:off x="192508" y="3645024"/>
            <a:ext cx="3239195" cy="72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6604D4F-6945-4131-8999-8C7321B2A598}"/>
              </a:ext>
            </a:extLst>
          </p:cNvPr>
          <p:cNvSpPr/>
          <p:nvPr/>
        </p:nvSpPr>
        <p:spPr bwMode="white">
          <a:xfrm>
            <a:off x="3431702" y="3645024"/>
            <a:ext cx="7776866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078872AF-510D-4F76-BCD2-16EBE6327577}"/>
              </a:ext>
            </a:extLst>
          </p:cNvPr>
          <p:cNvSpPr/>
          <p:nvPr/>
        </p:nvSpPr>
        <p:spPr bwMode="white">
          <a:xfrm>
            <a:off x="191344" y="4543616"/>
            <a:ext cx="6480720" cy="14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F893DB1E-B1B6-4281-85FE-541868AB51F4}"/>
              </a:ext>
            </a:extLst>
          </p:cNvPr>
          <p:cNvSpPr/>
          <p:nvPr/>
        </p:nvSpPr>
        <p:spPr bwMode="white">
          <a:xfrm>
            <a:off x="6636060" y="5392542"/>
            <a:ext cx="45725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695CB308-5178-4780-9239-52F82BC952DE}"/>
              </a:ext>
            </a:extLst>
          </p:cNvPr>
          <p:cNvSpPr/>
          <p:nvPr/>
        </p:nvSpPr>
        <p:spPr bwMode="white">
          <a:xfrm>
            <a:off x="263352" y="6165304"/>
            <a:ext cx="26642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12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58607-0EEB-3106-FC52-A69539B80D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864"/>
            <a:ext cx="11340000" cy="421437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2F0AE39-367A-4C19-BAD8-39ADCB42CD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00"/>
          <a:stretch/>
        </p:blipFill>
        <p:spPr>
          <a:xfrm>
            <a:off x="6888088" y="1266422"/>
            <a:ext cx="4392488" cy="230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325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7C620D-DC1A-2661-9F04-6F8071955D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1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3057E0-1026-E11B-261B-E84078C4F88B}"/>
              </a:ext>
            </a:extLst>
          </p:cNvPr>
          <p:cNvSpPr/>
          <p:nvPr/>
        </p:nvSpPr>
        <p:spPr bwMode="white">
          <a:xfrm>
            <a:off x="9567204" y="1462678"/>
            <a:ext cx="1694811" cy="38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B6D50B-E4D3-70C7-6EA0-AD9BC7A7160E}"/>
              </a:ext>
            </a:extLst>
          </p:cNvPr>
          <p:cNvSpPr/>
          <p:nvPr/>
        </p:nvSpPr>
        <p:spPr bwMode="white">
          <a:xfrm>
            <a:off x="839416" y="2143148"/>
            <a:ext cx="2745008" cy="709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DE0382-5140-C7CF-02D9-AA04D34A8B54}"/>
              </a:ext>
            </a:extLst>
          </p:cNvPr>
          <p:cNvSpPr/>
          <p:nvPr/>
        </p:nvSpPr>
        <p:spPr bwMode="white">
          <a:xfrm>
            <a:off x="2711624" y="3114945"/>
            <a:ext cx="4320480" cy="67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120BEABC-B172-4D28-9D42-B73A518F51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181443"/>
            <a:ext cx="11340000" cy="2703941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5C05E7-69F9-4F9D-A5C8-97EF47F9BA9A}"/>
              </a:ext>
            </a:extLst>
          </p:cNvPr>
          <p:cNvSpPr/>
          <p:nvPr/>
        </p:nvSpPr>
        <p:spPr bwMode="white">
          <a:xfrm>
            <a:off x="4987405" y="5241999"/>
            <a:ext cx="1085440" cy="506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37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CE1C4-853A-73D1-C68D-64C0997E7A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8402"/>
            <a:ext cx="11340000" cy="45470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C90B85-4A28-FBC0-EE91-25FB1C2B74BF}"/>
              </a:ext>
            </a:extLst>
          </p:cNvPr>
          <p:cNvSpPr/>
          <p:nvPr/>
        </p:nvSpPr>
        <p:spPr bwMode="white">
          <a:xfrm>
            <a:off x="7920000" y="1364382"/>
            <a:ext cx="285643" cy="4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28EA59-ACF7-83E8-1AC2-9235E4B821D6}"/>
              </a:ext>
            </a:extLst>
          </p:cNvPr>
          <p:cNvSpPr/>
          <p:nvPr/>
        </p:nvSpPr>
        <p:spPr bwMode="white">
          <a:xfrm>
            <a:off x="9091133" y="2308118"/>
            <a:ext cx="1371083" cy="4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578A62-5E39-1930-6216-CF11DDCA5CA4}"/>
              </a:ext>
            </a:extLst>
          </p:cNvPr>
          <p:cNvSpPr/>
          <p:nvPr/>
        </p:nvSpPr>
        <p:spPr bwMode="white">
          <a:xfrm>
            <a:off x="321914" y="3194657"/>
            <a:ext cx="790277" cy="4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95F830B-84C5-4A2C-A207-DA4AD52A85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900"/>
          <a:stretch/>
        </p:blipFill>
        <p:spPr>
          <a:xfrm>
            <a:off x="6585462" y="4797152"/>
            <a:ext cx="3687001" cy="193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13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E70E2D-8ED4-0CF3-765E-4A757EAEFB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35"/>
          <a:stretch/>
        </p:blipFill>
        <p:spPr>
          <a:xfrm>
            <a:off x="360000" y="1412776"/>
            <a:ext cx="11340000" cy="256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211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E70E2D-8ED4-0CF3-765E-4A757EAEFBE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65"/>
          <a:stretch/>
        </p:blipFill>
        <p:spPr>
          <a:xfrm>
            <a:off x="360000" y="1341074"/>
            <a:ext cx="11340000" cy="17998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8F8CB0E-B06B-45A1-ABF3-F16B2BAEC0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44"/>
          <a:stretch/>
        </p:blipFill>
        <p:spPr>
          <a:xfrm>
            <a:off x="936064" y="3212976"/>
            <a:ext cx="10416520" cy="27701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DD5268-36B2-4560-A35E-D035EC519F7D}"/>
              </a:ext>
            </a:extLst>
          </p:cNvPr>
          <p:cNvSpPr/>
          <p:nvPr/>
        </p:nvSpPr>
        <p:spPr bwMode="white">
          <a:xfrm>
            <a:off x="10272464" y="3212976"/>
            <a:ext cx="648072" cy="90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144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C4F40-FD4A-5A5A-5C99-BC830E829D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1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171B47-3748-2162-BE3C-8666C5813FC6}"/>
              </a:ext>
            </a:extLst>
          </p:cNvPr>
          <p:cNvSpPr/>
          <p:nvPr/>
        </p:nvSpPr>
        <p:spPr bwMode="white">
          <a:xfrm>
            <a:off x="3730579" y="2320426"/>
            <a:ext cx="1628161" cy="47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085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8433D3-33E3-D0CC-9EE5-3406926C27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7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629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BCB59-3309-0001-F854-022C38FBD1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8FB847-235B-5108-E17B-A346A18370E1}"/>
              </a:ext>
            </a:extLst>
          </p:cNvPr>
          <p:cNvSpPr/>
          <p:nvPr/>
        </p:nvSpPr>
        <p:spPr bwMode="white">
          <a:xfrm>
            <a:off x="8184232" y="1246014"/>
            <a:ext cx="2808312" cy="74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836018-5A92-7701-C7D3-C010D3ACD444}"/>
              </a:ext>
            </a:extLst>
          </p:cNvPr>
          <p:cNvSpPr/>
          <p:nvPr/>
        </p:nvSpPr>
        <p:spPr bwMode="white">
          <a:xfrm>
            <a:off x="321914" y="2433475"/>
            <a:ext cx="599848" cy="43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6EB9B4-8108-8013-47D0-A80EEBA1BEBD}"/>
              </a:ext>
            </a:extLst>
          </p:cNvPr>
          <p:cNvSpPr/>
          <p:nvPr/>
        </p:nvSpPr>
        <p:spPr bwMode="white">
          <a:xfrm>
            <a:off x="9710025" y="2500139"/>
            <a:ext cx="457027" cy="36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F2D3912-393B-4DBC-825D-73825AFDEF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2" b="42447"/>
          <a:stretch/>
        </p:blipFill>
        <p:spPr>
          <a:xfrm>
            <a:off x="3156296" y="3933056"/>
            <a:ext cx="5459984" cy="2709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3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3F67E-1847-36BA-032D-AB659B9D33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55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8ED636-90E7-A450-0C16-BB30E3A3CE46}"/>
              </a:ext>
            </a:extLst>
          </p:cNvPr>
          <p:cNvSpPr/>
          <p:nvPr/>
        </p:nvSpPr>
        <p:spPr bwMode="white">
          <a:xfrm>
            <a:off x="2035768" y="4492895"/>
            <a:ext cx="599848" cy="390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488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2025-06-21T07:46:29Z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