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9" r:id="rId4"/>
    <p:sldId id="357" r:id="rId5"/>
    <p:sldId id="356" r:id="rId6"/>
    <p:sldId id="355" r:id="rId7"/>
    <p:sldId id="353" r:id="rId8"/>
    <p:sldId id="352" r:id="rId9"/>
    <p:sldId id="351" r:id="rId10"/>
    <p:sldId id="350" r:id="rId11"/>
    <p:sldId id="349" r:id="rId12"/>
    <p:sldId id="347" r:id="rId13"/>
    <p:sldId id="346" r:id="rId14"/>
    <p:sldId id="344" r:id="rId15"/>
    <p:sldId id="343" r:id="rId16"/>
    <p:sldId id="341" r:id="rId17"/>
    <p:sldId id="340" r:id="rId18"/>
    <p:sldId id="338" r:id="rId19"/>
    <p:sldId id="337" r:id="rId20"/>
    <p:sldId id="336" r:id="rId21"/>
    <p:sldId id="335" r:id="rId22"/>
    <p:sldId id="333" r:id="rId23"/>
    <p:sldId id="332" r:id="rId24"/>
    <p:sldId id="331" r:id="rId25"/>
    <p:sldId id="330" r:id="rId26"/>
    <p:sldId id="329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9" autoAdjust="0"/>
    <p:restoredTop sz="94660"/>
  </p:normalViewPr>
  <p:slideViewPr>
    <p:cSldViewPr showGuides="1">
      <p:cViewPr varScale="1">
        <p:scale>
          <a:sx n="64" d="100"/>
          <a:sy n="64" d="100"/>
        </p:scale>
        <p:origin x="62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35EF8E2-85EE-48B1-8E0B-A702EDAAA6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2852737"/>
            <a:ext cx="754380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50C9E-DC33-EE93-9FCA-360DCD0460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785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8FB170-AC90-41E4-0A4E-8FC63EA2BA54}"/>
              </a:ext>
            </a:extLst>
          </p:cNvPr>
          <p:cNvSpPr/>
          <p:nvPr/>
        </p:nvSpPr>
        <p:spPr bwMode="white">
          <a:xfrm>
            <a:off x="3740100" y="2924944"/>
            <a:ext cx="1056876" cy="71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397966D-7726-46E0-AAD6-CBC458375BB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3863752" y="4761858"/>
            <a:ext cx="4647905" cy="1992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06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F4407-A68B-75F4-5E03-E580CCD1A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54216A-0769-CF3F-F2FA-F063D1F83E63}"/>
              </a:ext>
            </a:extLst>
          </p:cNvPr>
          <p:cNvSpPr/>
          <p:nvPr/>
        </p:nvSpPr>
        <p:spPr bwMode="white">
          <a:xfrm>
            <a:off x="767408" y="3068960"/>
            <a:ext cx="1440160" cy="745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E64B65A-7F34-4370-B7C4-86BBB39344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3143672" y="4055951"/>
            <a:ext cx="6096040" cy="2613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392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19D57-F41B-F15E-A8EA-6CCC1F164D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178"/>
          <a:stretch/>
        </p:blipFill>
        <p:spPr>
          <a:xfrm>
            <a:off x="360000" y="1224001"/>
            <a:ext cx="11340000" cy="32131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EAD18E-1161-984A-385E-EABD76A90B48}"/>
              </a:ext>
            </a:extLst>
          </p:cNvPr>
          <p:cNvSpPr/>
          <p:nvPr/>
        </p:nvSpPr>
        <p:spPr bwMode="white">
          <a:xfrm>
            <a:off x="10272464" y="3645024"/>
            <a:ext cx="7920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B9A23E7-6D4D-427B-8CEB-7C59D4007A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823"/>
          <a:stretch/>
        </p:blipFill>
        <p:spPr>
          <a:xfrm>
            <a:off x="360000" y="4437113"/>
            <a:ext cx="9768448" cy="219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99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575AD-ECCA-04DB-2366-1C0886D7B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94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53889B-5BFA-04B4-ED33-D41C9258147B}"/>
              </a:ext>
            </a:extLst>
          </p:cNvPr>
          <p:cNvSpPr/>
          <p:nvPr/>
        </p:nvSpPr>
        <p:spPr bwMode="white">
          <a:xfrm>
            <a:off x="10200456" y="3212977"/>
            <a:ext cx="792087" cy="70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FF7F1BD-110F-4B1D-94BF-B17A857BBE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/>
          <a:stretch/>
        </p:blipFill>
        <p:spPr>
          <a:xfrm>
            <a:off x="4007768" y="4005064"/>
            <a:ext cx="4007808" cy="260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38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E83486-1DBC-32E3-B01D-BB6FC27E2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2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513BE7D-6E78-4C58-8257-7F0DBC88DA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33"/>
          <a:stretch/>
        </p:blipFill>
        <p:spPr>
          <a:xfrm>
            <a:off x="4092096" y="3429000"/>
            <a:ext cx="4007808" cy="260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760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0637E-C15A-694F-6A73-EF2D881C21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60A2CE-5A03-85DA-8565-14A861EF187C}"/>
              </a:ext>
            </a:extLst>
          </p:cNvPr>
          <p:cNvSpPr/>
          <p:nvPr/>
        </p:nvSpPr>
        <p:spPr bwMode="white">
          <a:xfrm>
            <a:off x="10272464" y="3212976"/>
            <a:ext cx="648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C64FDC7-C724-4AC6-8B25-6178102DFA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/>
        </p:blipFill>
        <p:spPr>
          <a:xfrm>
            <a:off x="3005664" y="4065897"/>
            <a:ext cx="6048672" cy="2544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30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B0020D-862F-25E4-9114-17ACC308E9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1A0B96-CB47-4CFF-AA4C-B976CD05A3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/>
        </p:blipFill>
        <p:spPr>
          <a:xfrm>
            <a:off x="5303912" y="1484784"/>
            <a:ext cx="5952024" cy="250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798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CA0C2-57D2-D7B5-6E7D-67CF706DF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41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7980F7-AB3E-F54B-0095-13A42AE1F75C}"/>
              </a:ext>
            </a:extLst>
          </p:cNvPr>
          <p:cNvSpPr/>
          <p:nvPr/>
        </p:nvSpPr>
        <p:spPr bwMode="white">
          <a:xfrm>
            <a:off x="10272464" y="4077072"/>
            <a:ext cx="648072" cy="81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EA121D8-7DC5-4188-B309-842B5CD925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/>
        </p:blipFill>
        <p:spPr>
          <a:xfrm>
            <a:off x="4007768" y="4096591"/>
            <a:ext cx="4968552" cy="2581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654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0C23F-7073-3777-F11C-069C9660A2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03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58045E-C6F7-47F2-9269-94EE3E61BB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/>
        </p:blipFill>
        <p:spPr>
          <a:xfrm>
            <a:off x="7464152" y="4221088"/>
            <a:ext cx="4511864" cy="234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5321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22134A-6B59-2B66-8FB5-EA1F04737E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282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C35B67-BFCA-1DAE-F6D1-48573B650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3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321D1-FF78-59AF-EC62-58322FFC6D18}"/>
              </a:ext>
            </a:extLst>
          </p:cNvPr>
          <p:cNvSpPr/>
          <p:nvPr/>
        </p:nvSpPr>
        <p:spPr bwMode="white">
          <a:xfrm>
            <a:off x="5951984" y="2583335"/>
            <a:ext cx="2736304" cy="773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0568C-8145-089C-1376-177EC9F6F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045AA9-77D2-292D-E2E6-546E63217D7B}"/>
              </a:ext>
            </a:extLst>
          </p:cNvPr>
          <p:cNvSpPr/>
          <p:nvPr/>
        </p:nvSpPr>
        <p:spPr bwMode="white">
          <a:xfrm>
            <a:off x="2567608" y="2204865"/>
            <a:ext cx="3168352" cy="71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73768A-20F3-39EE-8C75-E071CE13BE68}"/>
              </a:ext>
            </a:extLst>
          </p:cNvPr>
          <p:cNvSpPr/>
          <p:nvPr/>
        </p:nvSpPr>
        <p:spPr bwMode="white">
          <a:xfrm>
            <a:off x="2549925" y="3143748"/>
            <a:ext cx="953787" cy="71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D1E025-6997-4E74-E202-4AB41F86D25C}"/>
              </a:ext>
            </a:extLst>
          </p:cNvPr>
          <p:cNvSpPr/>
          <p:nvPr/>
        </p:nvSpPr>
        <p:spPr bwMode="white">
          <a:xfrm>
            <a:off x="9948060" y="3370557"/>
            <a:ext cx="571284" cy="429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4DC3D7-C2D4-AF48-1EC7-0A3583E12114}"/>
              </a:ext>
            </a:extLst>
          </p:cNvPr>
          <p:cNvSpPr/>
          <p:nvPr/>
        </p:nvSpPr>
        <p:spPr bwMode="white">
          <a:xfrm>
            <a:off x="321914" y="4267341"/>
            <a:ext cx="1713853" cy="49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5072E41-012B-413D-9A65-326DF13F61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02" b="32639"/>
          <a:stretch/>
        </p:blipFill>
        <p:spPr>
          <a:xfrm>
            <a:off x="5231904" y="4077072"/>
            <a:ext cx="2299738" cy="259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41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61AC7-CB0E-C15C-028E-3207EBFFE5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583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5836D94-3A34-4F01-95C9-12A9173204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5900" y="3195600"/>
            <a:ext cx="46482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6899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DA3AA-159E-B794-CF4C-9112F160D7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44"/>
          <a:stretch/>
        </p:blipFill>
        <p:spPr>
          <a:xfrm>
            <a:off x="360000" y="1224001"/>
            <a:ext cx="11340000" cy="285307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70AECD5-3608-4780-B6E0-ABBB0B94F0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88" r="70373"/>
          <a:stretch/>
        </p:blipFill>
        <p:spPr>
          <a:xfrm>
            <a:off x="360000" y="4005064"/>
            <a:ext cx="3359736" cy="878789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5D8848C-63C6-4127-BC04-3056C72111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2" t="75988" r="43068"/>
          <a:stretch/>
        </p:blipFill>
        <p:spPr>
          <a:xfrm>
            <a:off x="1055440" y="5142499"/>
            <a:ext cx="3024336" cy="878789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06E50326-DC4A-406B-97BB-9F2616FC76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4511824" y="4005064"/>
            <a:ext cx="7104152" cy="261785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21C0E5-6B23-4C24-8D13-6AF9291D5110}"/>
              </a:ext>
            </a:extLst>
          </p:cNvPr>
          <p:cNvSpPr/>
          <p:nvPr/>
        </p:nvSpPr>
        <p:spPr bwMode="white">
          <a:xfrm>
            <a:off x="943059" y="5210299"/>
            <a:ext cx="3136717" cy="71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8BEF74DF-5845-4245-9F8E-87A8CB6DE3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1056" y="4221089"/>
            <a:ext cx="4255224" cy="2232248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3047A5-1CC1-4CF5-B4CF-641BC49EE818}"/>
              </a:ext>
            </a:extLst>
          </p:cNvPr>
          <p:cNvSpPr/>
          <p:nvPr/>
        </p:nvSpPr>
        <p:spPr bwMode="white">
          <a:xfrm>
            <a:off x="8872323" y="4221088"/>
            <a:ext cx="2624277" cy="2088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341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1C38B-E0BC-F7E1-494F-9E1034D62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0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7821B1-1923-BE9C-5B8B-32779ACD9394}"/>
              </a:ext>
            </a:extLst>
          </p:cNvPr>
          <p:cNvSpPr/>
          <p:nvPr/>
        </p:nvSpPr>
        <p:spPr bwMode="white">
          <a:xfrm>
            <a:off x="2226196" y="2428653"/>
            <a:ext cx="418942" cy="372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43E6707-546F-477A-86FE-D505974738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6" r="51959" b="8025"/>
          <a:stretch/>
        </p:blipFill>
        <p:spPr>
          <a:xfrm>
            <a:off x="3306016" y="3415916"/>
            <a:ext cx="5447968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373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0524E-A386-BF6B-F19F-659A9F7DA0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94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70A953-DEB0-B6EB-371D-DA2C01F46AD7}"/>
              </a:ext>
            </a:extLst>
          </p:cNvPr>
          <p:cNvSpPr/>
          <p:nvPr/>
        </p:nvSpPr>
        <p:spPr bwMode="white">
          <a:xfrm>
            <a:off x="8757884" y="1414740"/>
            <a:ext cx="399899" cy="36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421B1D-C59F-5676-F41A-83CEC40A39FC}"/>
              </a:ext>
            </a:extLst>
          </p:cNvPr>
          <p:cNvSpPr/>
          <p:nvPr/>
        </p:nvSpPr>
        <p:spPr bwMode="white">
          <a:xfrm>
            <a:off x="2639616" y="2996952"/>
            <a:ext cx="1512167" cy="69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B2DFFB4-365C-455F-8108-2DEE61EF77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6" r="51959" b="8025"/>
          <a:stretch/>
        </p:blipFill>
        <p:spPr>
          <a:xfrm>
            <a:off x="3306016" y="3415916"/>
            <a:ext cx="5447968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275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3BB599-C96D-1324-BF16-EC8C2AA4A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4620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02C2ED-3888-CCF4-35DD-A945530902BC}"/>
              </a:ext>
            </a:extLst>
          </p:cNvPr>
          <p:cNvSpPr/>
          <p:nvPr/>
        </p:nvSpPr>
        <p:spPr bwMode="white">
          <a:xfrm>
            <a:off x="7032104" y="2916435"/>
            <a:ext cx="3672408" cy="7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FB74BB-9E7B-ECDB-C231-5BE26B78FB2A}"/>
              </a:ext>
            </a:extLst>
          </p:cNvPr>
          <p:cNvSpPr/>
          <p:nvPr/>
        </p:nvSpPr>
        <p:spPr bwMode="white">
          <a:xfrm>
            <a:off x="911424" y="3793932"/>
            <a:ext cx="6494419" cy="7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843995-026A-E358-E126-D49597C9D777}"/>
              </a:ext>
            </a:extLst>
          </p:cNvPr>
          <p:cNvSpPr/>
          <p:nvPr/>
        </p:nvSpPr>
        <p:spPr bwMode="white">
          <a:xfrm>
            <a:off x="2567608" y="5652739"/>
            <a:ext cx="3816424" cy="72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0B8F6075-F127-43EB-9D1A-3D6E2C0516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6" r="51959" b="8025"/>
          <a:stretch/>
        </p:blipFill>
        <p:spPr>
          <a:xfrm>
            <a:off x="7968208" y="5508723"/>
            <a:ext cx="2357936" cy="127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91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AF440-592D-4738-61AC-F72C2F566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484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77FC570-40CF-4D46-8F2D-2B18C47B2B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/>
        </p:blipFill>
        <p:spPr>
          <a:xfrm>
            <a:off x="6456040" y="4520545"/>
            <a:ext cx="3384376" cy="2226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8433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6F5EA4-E0CC-EF75-55D7-7E31B7174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855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ECB765-8B0B-9EA1-0957-C4AF82EF2836}"/>
              </a:ext>
            </a:extLst>
          </p:cNvPr>
          <p:cNvSpPr/>
          <p:nvPr/>
        </p:nvSpPr>
        <p:spPr bwMode="white">
          <a:xfrm>
            <a:off x="5739596" y="1367227"/>
            <a:ext cx="1066397" cy="49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BE085C2-8D80-44AE-AC06-616A820810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/>
        </p:blipFill>
        <p:spPr>
          <a:xfrm>
            <a:off x="4160878" y="3030463"/>
            <a:ext cx="4223832" cy="277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F7C62-2C95-C664-4E3E-47392791CF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574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B8822E-4FF5-6C74-C497-31E3CA9A7C20}"/>
              </a:ext>
            </a:extLst>
          </p:cNvPr>
          <p:cNvSpPr/>
          <p:nvPr/>
        </p:nvSpPr>
        <p:spPr bwMode="white">
          <a:xfrm>
            <a:off x="9729068" y="1401139"/>
            <a:ext cx="514156" cy="35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BD5A25-8AD0-76AF-5F43-383787E4B311}"/>
              </a:ext>
            </a:extLst>
          </p:cNvPr>
          <p:cNvSpPr/>
          <p:nvPr/>
        </p:nvSpPr>
        <p:spPr bwMode="white">
          <a:xfrm>
            <a:off x="2783632" y="3041712"/>
            <a:ext cx="1584176" cy="62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1BDF1B-FBFC-2BC4-C0EF-69735C879E7C}"/>
              </a:ext>
            </a:extLst>
          </p:cNvPr>
          <p:cNvSpPr/>
          <p:nvPr/>
        </p:nvSpPr>
        <p:spPr bwMode="white">
          <a:xfrm>
            <a:off x="7752184" y="3947248"/>
            <a:ext cx="1584176" cy="67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695471-2337-5EED-80FC-F1256FC5A7E3}"/>
              </a:ext>
            </a:extLst>
          </p:cNvPr>
          <p:cNvSpPr/>
          <p:nvPr/>
        </p:nvSpPr>
        <p:spPr bwMode="white">
          <a:xfrm>
            <a:off x="4871864" y="4894961"/>
            <a:ext cx="1512168" cy="6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6BB0B7A-CB9F-4F51-B1C4-D4EF69EFF2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/>
        </p:blipFill>
        <p:spPr>
          <a:xfrm>
            <a:off x="7429423" y="4806591"/>
            <a:ext cx="2816622" cy="185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371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8B732-3168-8726-051F-1D1626B27E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67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F31D92-8826-27FD-3E4A-F3F2B0ED9F31}"/>
              </a:ext>
            </a:extLst>
          </p:cNvPr>
          <p:cNvSpPr/>
          <p:nvPr/>
        </p:nvSpPr>
        <p:spPr bwMode="white">
          <a:xfrm>
            <a:off x="9386297" y="1462626"/>
            <a:ext cx="1075919" cy="49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E1A840-DE9B-C988-5D05-944F1662E860}"/>
              </a:ext>
            </a:extLst>
          </p:cNvPr>
          <p:cNvSpPr/>
          <p:nvPr/>
        </p:nvSpPr>
        <p:spPr bwMode="white">
          <a:xfrm>
            <a:off x="1255012" y="2378953"/>
            <a:ext cx="1056876" cy="45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3786FFF-6C95-4547-9CD9-F6F719133D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/>
        </p:blipFill>
        <p:spPr>
          <a:xfrm>
            <a:off x="3575720" y="3140968"/>
            <a:ext cx="4223832" cy="277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2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574C5A-2608-371C-7A75-2B8378ED56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7984"/>
            <a:ext cx="11340000" cy="2897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2C914C-EDEE-4649-A586-6B2DC0C3C9C2}"/>
              </a:ext>
            </a:extLst>
          </p:cNvPr>
          <p:cNvSpPr/>
          <p:nvPr/>
        </p:nvSpPr>
        <p:spPr bwMode="white">
          <a:xfrm>
            <a:off x="7104112" y="1181375"/>
            <a:ext cx="4464495" cy="61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F3CAFC-B9F5-73A0-FCEC-596C90FFBA23}"/>
              </a:ext>
            </a:extLst>
          </p:cNvPr>
          <p:cNvSpPr/>
          <p:nvPr/>
        </p:nvSpPr>
        <p:spPr bwMode="white">
          <a:xfrm>
            <a:off x="940806" y="2242038"/>
            <a:ext cx="2218488" cy="48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F9D9F6-AFD6-BACE-73AE-62419F76D29E}"/>
              </a:ext>
            </a:extLst>
          </p:cNvPr>
          <p:cNvSpPr/>
          <p:nvPr/>
        </p:nvSpPr>
        <p:spPr bwMode="white">
          <a:xfrm>
            <a:off x="6023992" y="2088848"/>
            <a:ext cx="5544615" cy="69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6624D6-E7FD-7D98-B958-ED3A2EE22B54}"/>
              </a:ext>
            </a:extLst>
          </p:cNvPr>
          <p:cNvSpPr/>
          <p:nvPr/>
        </p:nvSpPr>
        <p:spPr bwMode="white">
          <a:xfrm>
            <a:off x="978891" y="3271264"/>
            <a:ext cx="466549" cy="36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F1DD198-1C3E-DB76-48BC-A371F2C643BC}"/>
              </a:ext>
            </a:extLst>
          </p:cNvPr>
          <p:cNvSpPr/>
          <p:nvPr/>
        </p:nvSpPr>
        <p:spPr bwMode="white">
          <a:xfrm>
            <a:off x="7243979" y="3137846"/>
            <a:ext cx="1199697" cy="619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3B4C9C81-5296-45B0-ADD8-AC70C99F6C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8"/>
          <a:stretch/>
        </p:blipFill>
        <p:spPr>
          <a:xfrm>
            <a:off x="360000" y="3999070"/>
            <a:ext cx="11340000" cy="267029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1E4E113-F5A1-4FDA-8565-BDFCBC2A612B}"/>
              </a:ext>
            </a:extLst>
          </p:cNvPr>
          <p:cNvSpPr/>
          <p:nvPr/>
        </p:nvSpPr>
        <p:spPr bwMode="white">
          <a:xfrm>
            <a:off x="5472997" y="4161250"/>
            <a:ext cx="390377" cy="505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8246D06-CFFC-497A-9667-721840ED2461}"/>
              </a:ext>
            </a:extLst>
          </p:cNvPr>
          <p:cNvSpPr/>
          <p:nvPr/>
        </p:nvSpPr>
        <p:spPr bwMode="white">
          <a:xfrm>
            <a:off x="2064332" y="5162952"/>
            <a:ext cx="514156" cy="36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557B792-645F-4F88-85F2-6B3B3E09031F}"/>
              </a:ext>
            </a:extLst>
          </p:cNvPr>
          <p:cNvSpPr/>
          <p:nvPr/>
        </p:nvSpPr>
        <p:spPr bwMode="white">
          <a:xfrm>
            <a:off x="7234458" y="5172492"/>
            <a:ext cx="542720" cy="37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DE0732C-32A8-4CA3-A789-A96240A2BD00}"/>
              </a:ext>
            </a:extLst>
          </p:cNvPr>
          <p:cNvSpPr/>
          <p:nvPr/>
        </p:nvSpPr>
        <p:spPr bwMode="white">
          <a:xfrm>
            <a:off x="8034256" y="6031094"/>
            <a:ext cx="1056876" cy="49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36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62150-E268-C204-DEFE-F8AE8CD2E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502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D2966-C161-8A33-85E6-FA8EB3186F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9"/>
          <a:stretch/>
        </p:blipFill>
        <p:spPr>
          <a:xfrm>
            <a:off x="360000" y="2001464"/>
            <a:ext cx="11340000" cy="45958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7B4014-086C-A9BA-9603-C9BEF77001B1}"/>
              </a:ext>
            </a:extLst>
          </p:cNvPr>
          <p:cNvSpPr/>
          <p:nvPr/>
        </p:nvSpPr>
        <p:spPr bwMode="white">
          <a:xfrm>
            <a:off x="9598736" y="2057334"/>
            <a:ext cx="745736" cy="723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584A805-DF8F-4409-BA6C-1456848B0F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48863" b="13778"/>
          <a:stretch/>
        </p:blipFill>
        <p:spPr>
          <a:xfrm>
            <a:off x="3863752" y="1105025"/>
            <a:ext cx="3888432" cy="1819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99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EB7DC-9CBF-5DB6-EEB4-2CFB8FE236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8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B9278B-56DD-6C9D-22D3-8E66F51360A3}"/>
              </a:ext>
            </a:extLst>
          </p:cNvPr>
          <p:cNvSpPr/>
          <p:nvPr/>
        </p:nvSpPr>
        <p:spPr bwMode="white">
          <a:xfrm>
            <a:off x="9072090" y="2290955"/>
            <a:ext cx="2256574" cy="51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6D39BE-AC0F-B290-B865-90BB1C194074}"/>
              </a:ext>
            </a:extLst>
          </p:cNvPr>
          <p:cNvSpPr/>
          <p:nvPr/>
        </p:nvSpPr>
        <p:spPr bwMode="white">
          <a:xfrm>
            <a:off x="969370" y="3119034"/>
            <a:ext cx="5774702" cy="67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57C081-045C-5019-EB77-A9C6B89EFFA6}"/>
              </a:ext>
            </a:extLst>
          </p:cNvPr>
          <p:cNvSpPr/>
          <p:nvPr/>
        </p:nvSpPr>
        <p:spPr bwMode="white">
          <a:xfrm>
            <a:off x="10262267" y="3253120"/>
            <a:ext cx="1056875" cy="5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D5728A-CD70-07BB-CDFC-0F535A8744F4}"/>
              </a:ext>
            </a:extLst>
          </p:cNvPr>
          <p:cNvSpPr/>
          <p:nvPr/>
        </p:nvSpPr>
        <p:spPr bwMode="white">
          <a:xfrm>
            <a:off x="839416" y="4055138"/>
            <a:ext cx="8352928" cy="67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0634B64C-975E-4C85-A6B9-DC584D709D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8" b="30339"/>
          <a:stretch/>
        </p:blipFill>
        <p:spPr>
          <a:xfrm>
            <a:off x="8779261" y="4517876"/>
            <a:ext cx="2783045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36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A004A-FCF6-2D45-62EB-10EBB01DF0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635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92EC88-9DA7-9202-1F8B-0F0F4A33BCA1}"/>
              </a:ext>
            </a:extLst>
          </p:cNvPr>
          <p:cNvSpPr/>
          <p:nvPr/>
        </p:nvSpPr>
        <p:spPr bwMode="white">
          <a:xfrm>
            <a:off x="7215415" y="3213503"/>
            <a:ext cx="742670" cy="36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64C2E6-9709-FE7F-A028-41EDD8CDB070}"/>
              </a:ext>
            </a:extLst>
          </p:cNvPr>
          <p:cNvSpPr/>
          <p:nvPr/>
        </p:nvSpPr>
        <p:spPr bwMode="white">
          <a:xfrm>
            <a:off x="4816020" y="5092432"/>
            <a:ext cx="428463" cy="37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C6B9BA1-12CC-4CE1-BDCB-8FFED43D34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27" t="14498" r="30368" b="30339"/>
          <a:stretch/>
        </p:blipFill>
        <p:spPr>
          <a:xfrm>
            <a:off x="5447928" y="5661248"/>
            <a:ext cx="1656184" cy="111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987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C30A48-A7B0-97B0-FBCB-CBA6EBA08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6561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CF8D2-BCB4-2E6A-FCAA-C8B9F6532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9372F-9421-C0F2-BA31-432D4C68DC6D}"/>
              </a:ext>
            </a:extLst>
          </p:cNvPr>
          <p:cNvSpPr/>
          <p:nvPr/>
        </p:nvSpPr>
        <p:spPr bwMode="white">
          <a:xfrm>
            <a:off x="9852846" y="1452950"/>
            <a:ext cx="361813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26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2025-06-22T04:55:22Z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