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5" r:id="rId10"/>
    <p:sldId id="332" r:id="rId11"/>
    <p:sldId id="330" r:id="rId12"/>
    <p:sldId id="329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01" autoAdjust="0"/>
    <p:restoredTop sz="94660"/>
  </p:normalViewPr>
  <p:slideViewPr>
    <p:cSldViewPr showGuides="1">
      <p:cViewPr varScale="1">
        <p:scale>
          <a:sx n="64" d="100"/>
          <a:sy n="64" d="100"/>
        </p:scale>
        <p:origin x="53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611E376-51E6-4079-8ED9-589DA99780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857500"/>
            <a:ext cx="87344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0E8628-397A-665B-1439-AB55C154CF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243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DB0F99-3529-408D-8D51-FF3DFAF98F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/>
        </p:blipFill>
        <p:spPr>
          <a:xfrm>
            <a:off x="4727848" y="4096430"/>
            <a:ext cx="3528392" cy="2624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13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AA8FE-10F3-BD29-29DD-1C571FA8F1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63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E9CE42-FA88-8D92-ADF7-3FB3208B42F4}"/>
              </a:ext>
            </a:extLst>
          </p:cNvPr>
          <p:cNvSpPr/>
          <p:nvPr/>
        </p:nvSpPr>
        <p:spPr bwMode="white">
          <a:xfrm>
            <a:off x="1788211" y="2378468"/>
            <a:ext cx="1075919" cy="486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A63BEB-70B7-4618-AEF2-2B6B47B59D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/>
        </p:blipFill>
        <p:spPr>
          <a:xfrm>
            <a:off x="4295800" y="3429000"/>
            <a:ext cx="4176464" cy="3106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47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1162B9-7561-F8F4-BFEC-73D13FE125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46BF9D-630B-BFF2-5D6D-C6CFC9F10580}"/>
              </a:ext>
            </a:extLst>
          </p:cNvPr>
          <p:cNvSpPr/>
          <p:nvPr/>
        </p:nvSpPr>
        <p:spPr bwMode="white">
          <a:xfrm>
            <a:off x="4549420" y="3153872"/>
            <a:ext cx="4894005" cy="495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57FFD7-FF69-4423-ACF5-C944B29E780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688"/>
          <a:stretch/>
        </p:blipFill>
        <p:spPr>
          <a:xfrm>
            <a:off x="8112224" y="4252163"/>
            <a:ext cx="3359736" cy="249873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487627E-9CB3-48BC-ADD3-B0147BEECEE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762" y="4755201"/>
            <a:ext cx="5513318" cy="191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48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2DA7F-52FB-4D0A-2E15-C35092F4FB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51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6658A-5D13-1FB4-3E52-DABF37685113}"/>
              </a:ext>
            </a:extLst>
          </p:cNvPr>
          <p:cNvSpPr/>
          <p:nvPr/>
        </p:nvSpPr>
        <p:spPr bwMode="white">
          <a:xfrm>
            <a:off x="5311133" y="2523406"/>
            <a:ext cx="580806" cy="391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D74ADF-51B4-44E9-9BA1-0AB024A2A9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24018"/>
          <a:stretch/>
        </p:blipFill>
        <p:spPr>
          <a:xfrm>
            <a:off x="9552384" y="3282763"/>
            <a:ext cx="1515923" cy="324275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D1DA3FE-A014-4B6C-83FF-4E353B1A28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62"/>
          <a:stretch/>
        </p:blipFill>
        <p:spPr>
          <a:xfrm>
            <a:off x="1271464" y="3426609"/>
            <a:ext cx="7385526" cy="308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40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F606D3-65BD-ED21-00BB-4ECB0D472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EEEDA1-5878-0627-07D4-9A859CB4A78D}"/>
              </a:ext>
            </a:extLst>
          </p:cNvPr>
          <p:cNvSpPr/>
          <p:nvPr/>
        </p:nvSpPr>
        <p:spPr bwMode="white">
          <a:xfrm>
            <a:off x="8224685" y="3282667"/>
            <a:ext cx="1133047" cy="46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EA5AC6-A324-4688-AC52-1586C4D5FB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62"/>
          <a:stretch/>
        </p:blipFill>
        <p:spPr>
          <a:xfrm>
            <a:off x="6587432" y="4384707"/>
            <a:ext cx="5112568" cy="2132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14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68859-4764-BEBE-3E99-F30AA42F6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E1F72-76B9-2ECD-D371-19A3B2F769FA}"/>
              </a:ext>
            </a:extLst>
          </p:cNvPr>
          <p:cNvSpPr/>
          <p:nvPr/>
        </p:nvSpPr>
        <p:spPr bwMode="white">
          <a:xfrm>
            <a:off x="9091133" y="1548152"/>
            <a:ext cx="1075919" cy="42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47C14F-6E4F-4C8B-A812-CFDAC8EBFC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62"/>
          <a:stretch/>
        </p:blipFill>
        <p:spPr>
          <a:xfrm>
            <a:off x="2781526" y="3429000"/>
            <a:ext cx="7385526" cy="308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0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69494-5262-D27A-C448-7E4AB30E62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22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43E76-4242-C0CB-25B5-0335E554CA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9A36D9-B27D-DB5D-7703-AE4FE4A9AF19}"/>
              </a:ext>
            </a:extLst>
          </p:cNvPr>
          <p:cNvSpPr/>
          <p:nvPr/>
        </p:nvSpPr>
        <p:spPr bwMode="white">
          <a:xfrm>
            <a:off x="3719736" y="3068960"/>
            <a:ext cx="15841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099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7F42C-5C79-9861-815F-E2949CF2C4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9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4769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FB728-8ABC-608C-4434-512421722C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937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E5645D-6D0B-15D9-824C-B28613E570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79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8DF8BE-5822-99E4-8DF4-650760186961}"/>
              </a:ext>
            </a:extLst>
          </p:cNvPr>
          <p:cNvSpPr/>
          <p:nvPr/>
        </p:nvSpPr>
        <p:spPr bwMode="white">
          <a:xfrm>
            <a:off x="5396826" y="3234782"/>
            <a:ext cx="2751687" cy="4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747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768F0-9C86-48E7-0C44-D8B24A6C8E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915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425B7-7818-B08B-0BF5-86737AA617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780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2C7D7C-551A-05CA-76B0-BECCB1D02F4A}"/>
              </a:ext>
            </a:extLst>
          </p:cNvPr>
          <p:cNvSpPr/>
          <p:nvPr/>
        </p:nvSpPr>
        <p:spPr bwMode="white">
          <a:xfrm>
            <a:off x="9768408" y="2996952"/>
            <a:ext cx="86409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CB327ED-1B99-41AC-A3BC-6D724475D6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181780" y="4865164"/>
            <a:ext cx="9696440" cy="187620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CDFE1B-786B-4836-9557-A7CFBEA5206F}"/>
              </a:ext>
            </a:extLst>
          </p:cNvPr>
          <p:cNvSpPr/>
          <p:nvPr/>
        </p:nvSpPr>
        <p:spPr bwMode="white">
          <a:xfrm>
            <a:off x="4943872" y="5805264"/>
            <a:ext cx="93610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89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1B31F2-D432-3EBC-514B-EBA224C6CD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176583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03EF546-C2A5-4B7F-82F9-3FA3ED62F6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/>
          <a:stretch/>
        </p:blipFill>
        <p:spPr>
          <a:xfrm>
            <a:off x="1127448" y="3050882"/>
            <a:ext cx="9696440" cy="17190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6C6627-4EFC-46D3-8665-E395B7F343F7}"/>
              </a:ext>
            </a:extLst>
          </p:cNvPr>
          <p:cNvSpPr/>
          <p:nvPr/>
        </p:nvSpPr>
        <p:spPr bwMode="white">
          <a:xfrm>
            <a:off x="7392144" y="2883068"/>
            <a:ext cx="1584176" cy="83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D387D4E-6921-4669-8E3E-D9CC93BF2BC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308"/>
          <a:stretch/>
        </p:blipFill>
        <p:spPr>
          <a:xfrm>
            <a:off x="5087888" y="4657572"/>
            <a:ext cx="2277761" cy="2083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7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1113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2025-06-21T09:42:06Z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