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7" r:id="rId4"/>
    <p:sldId id="356" r:id="rId5"/>
    <p:sldId id="354" r:id="rId6"/>
    <p:sldId id="353" r:id="rId7"/>
    <p:sldId id="352" r:id="rId8"/>
    <p:sldId id="351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7" r:id="rId19"/>
    <p:sldId id="336" r:id="rId20"/>
    <p:sldId id="335" r:id="rId21"/>
    <p:sldId id="334" r:id="rId22"/>
    <p:sldId id="332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24" autoAdjust="0"/>
    <p:restoredTop sz="94660"/>
  </p:normalViewPr>
  <p:slideViewPr>
    <p:cSldViewPr showGuides="1">
      <p:cViewPr varScale="1">
        <p:scale>
          <a:sx n="64" d="100"/>
          <a:sy n="64" d="100"/>
        </p:scale>
        <p:origin x="51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C53CB7-7E96-490F-919B-CF0740063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852737"/>
            <a:ext cx="9525000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F319B-50F4-35A5-E3E1-4B3C457C0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968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F3239C-83D5-1115-1D39-67EF8533C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86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4A449E-16B5-7EBE-0097-A1C18E83A971}"/>
              </a:ext>
            </a:extLst>
          </p:cNvPr>
          <p:cNvSpPr/>
          <p:nvPr/>
        </p:nvSpPr>
        <p:spPr bwMode="white">
          <a:xfrm>
            <a:off x="10272464" y="4077071"/>
            <a:ext cx="792088" cy="845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6B1026-60E9-436D-BA9B-CC5B2D5BC0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5604" b="10969"/>
          <a:stretch/>
        </p:blipFill>
        <p:spPr>
          <a:xfrm>
            <a:off x="6672064" y="4212045"/>
            <a:ext cx="2964952" cy="2303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64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72894-2C2E-3741-FF7C-2E1BD71797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6614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FD90E-F15E-9015-B280-09343837E8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2740"/>
            <a:ext cx="11340000" cy="39149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70FDC0-6DF6-856E-41A8-787608A51670}"/>
              </a:ext>
            </a:extLst>
          </p:cNvPr>
          <p:cNvSpPr/>
          <p:nvPr/>
        </p:nvSpPr>
        <p:spPr bwMode="white">
          <a:xfrm>
            <a:off x="1271464" y="3284984"/>
            <a:ext cx="8640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33C7A2-EAA9-BBF5-0651-DCA216E928AD}"/>
              </a:ext>
            </a:extLst>
          </p:cNvPr>
          <p:cNvSpPr/>
          <p:nvPr/>
        </p:nvSpPr>
        <p:spPr bwMode="white">
          <a:xfrm>
            <a:off x="7834307" y="3507408"/>
            <a:ext cx="428463" cy="37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821E94-48A5-A99C-807A-4175FB8C3973}"/>
              </a:ext>
            </a:extLst>
          </p:cNvPr>
          <p:cNvSpPr/>
          <p:nvPr/>
        </p:nvSpPr>
        <p:spPr bwMode="white">
          <a:xfrm>
            <a:off x="3503712" y="4359358"/>
            <a:ext cx="864095" cy="55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19CA1A5-ABDA-4C78-8251-5CD8B0A972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 b="4720"/>
          <a:stretch/>
        </p:blipFill>
        <p:spPr>
          <a:xfrm>
            <a:off x="5015880" y="4433100"/>
            <a:ext cx="6768752" cy="194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80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7238F-975E-F0C7-A832-D316BBA2CF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D7E28-B463-691D-1C84-F5D043749020}"/>
              </a:ext>
            </a:extLst>
          </p:cNvPr>
          <p:cNvSpPr/>
          <p:nvPr/>
        </p:nvSpPr>
        <p:spPr bwMode="white">
          <a:xfrm>
            <a:off x="2351584" y="3114075"/>
            <a:ext cx="1872208" cy="602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76EF79F-E8F2-459E-A81C-F2B1AFF4C4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r="6238" b="26021"/>
          <a:stretch/>
        </p:blipFill>
        <p:spPr>
          <a:xfrm>
            <a:off x="4799856" y="4024342"/>
            <a:ext cx="3672408" cy="2571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08A495-0199-12D9-3A67-739C841E6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5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6CB4A-C5C7-64E8-56A8-C8642B5FD829}"/>
              </a:ext>
            </a:extLst>
          </p:cNvPr>
          <p:cNvSpPr/>
          <p:nvPr/>
        </p:nvSpPr>
        <p:spPr bwMode="white">
          <a:xfrm>
            <a:off x="695400" y="1340769"/>
            <a:ext cx="1800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38ACCC-F011-8A52-5E97-6DC67342CD81}"/>
              </a:ext>
            </a:extLst>
          </p:cNvPr>
          <p:cNvSpPr/>
          <p:nvPr/>
        </p:nvSpPr>
        <p:spPr bwMode="white">
          <a:xfrm>
            <a:off x="695400" y="4077073"/>
            <a:ext cx="1800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834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3ED4D-EC85-80C7-055C-95E702E818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128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5F89E9-5F20-4207-8AB4-594767AE5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1" r="62118" b="20369"/>
          <a:stretch/>
        </p:blipFill>
        <p:spPr>
          <a:xfrm>
            <a:off x="5087888" y="4437112"/>
            <a:ext cx="233633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6220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2272A8-3013-05ED-5F1E-E5AA8FFF0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A0C7B0-3ACC-AC85-4022-425A6A9C11BE}"/>
              </a:ext>
            </a:extLst>
          </p:cNvPr>
          <p:cNvSpPr/>
          <p:nvPr/>
        </p:nvSpPr>
        <p:spPr bwMode="white">
          <a:xfrm>
            <a:off x="9624392" y="3140968"/>
            <a:ext cx="792087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64A9A44-C395-4D87-BBD5-58670B8B13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1" r="62118" b="20369"/>
          <a:stretch/>
        </p:blipFill>
        <p:spPr>
          <a:xfrm>
            <a:off x="8852268" y="4149080"/>
            <a:ext cx="2336334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27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0276FF-2FD8-3B42-2CDC-5C6BB501B3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C383E-DCEB-6D07-8A86-A0F777D13EE9}"/>
              </a:ext>
            </a:extLst>
          </p:cNvPr>
          <p:cNvSpPr/>
          <p:nvPr/>
        </p:nvSpPr>
        <p:spPr bwMode="white">
          <a:xfrm>
            <a:off x="10367002" y="2358043"/>
            <a:ext cx="361813" cy="39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66E0C34-7531-432D-99DF-69FAA27417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37" t="23536" r="18303" b="20368"/>
          <a:stretch/>
        </p:blipFill>
        <p:spPr>
          <a:xfrm>
            <a:off x="7464152" y="3356992"/>
            <a:ext cx="4032448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0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9EB49-9126-FD0F-EA8E-A29ACA6964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683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C072B1-2F3C-C7ED-096A-05317EEFFEC6}"/>
              </a:ext>
            </a:extLst>
          </p:cNvPr>
          <p:cNvSpPr/>
          <p:nvPr/>
        </p:nvSpPr>
        <p:spPr bwMode="white">
          <a:xfrm>
            <a:off x="4799856" y="5805264"/>
            <a:ext cx="8640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42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26344-991B-6E8C-2D6B-B2E50ACC6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3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77557F-87CB-60E8-A301-FFEB3F6A42A5}"/>
              </a:ext>
            </a:extLst>
          </p:cNvPr>
          <p:cNvSpPr/>
          <p:nvPr/>
        </p:nvSpPr>
        <p:spPr bwMode="white">
          <a:xfrm>
            <a:off x="3215680" y="2636912"/>
            <a:ext cx="136324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7387D9-AF22-1ED0-B00F-CE80B31BE1BD}"/>
              </a:ext>
            </a:extLst>
          </p:cNvPr>
          <p:cNvSpPr/>
          <p:nvPr/>
        </p:nvSpPr>
        <p:spPr bwMode="white">
          <a:xfrm>
            <a:off x="10056440" y="2731963"/>
            <a:ext cx="1643560" cy="625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5435F2-D4EC-7B4A-1A97-D383BF73C085}"/>
              </a:ext>
            </a:extLst>
          </p:cNvPr>
          <p:cNvSpPr/>
          <p:nvPr/>
        </p:nvSpPr>
        <p:spPr bwMode="white">
          <a:xfrm>
            <a:off x="940806" y="3747620"/>
            <a:ext cx="542720" cy="504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E07E2D-A738-A5C4-9002-2B28F1A2BC3E}"/>
              </a:ext>
            </a:extLst>
          </p:cNvPr>
          <p:cNvSpPr/>
          <p:nvPr/>
        </p:nvSpPr>
        <p:spPr bwMode="white">
          <a:xfrm>
            <a:off x="9690982" y="4757068"/>
            <a:ext cx="514156" cy="361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0BC23C-B3FC-CB4B-3EFF-CFE9A95F21FB}"/>
              </a:ext>
            </a:extLst>
          </p:cNvPr>
          <p:cNvSpPr/>
          <p:nvPr/>
        </p:nvSpPr>
        <p:spPr bwMode="white">
          <a:xfrm>
            <a:off x="5434911" y="5614147"/>
            <a:ext cx="380856" cy="514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983A2-8E1A-6F8F-9696-A25D614A3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4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C0CC96-B3EE-4186-9AB5-01F95EDE1E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r="2429"/>
          <a:stretch/>
        </p:blipFill>
        <p:spPr>
          <a:xfrm>
            <a:off x="5159896" y="4688886"/>
            <a:ext cx="1872208" cy="205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372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6C2A0A-B772-56CC-2AE5-C7F144A86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85532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F4E8A9-1AD1-48DF-9C43-41C1FC0C3D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1127448" y="2097023"/>
            <a:ext cx="10344512" cy="274488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21E43E-191B-49F6-A7BB-AD565F214E79}"/>
              </a:ext>
            </a:extLst>
          </p:cNvPr>
          <p:cNvSpPr/>
          <p:nvPr/>
        </p:nvSpPr>
        <p:spPr bwMode="white">
          <a:xfrm>
            <a:off x="3839112" y="4000405"/>
            <a:ext cx="1656183" cy="66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07C19A1-593E-4956-846C-523DB200780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7" b="4711"/>
          <a:stretch/>
        </p:blipFill>
        <p:spPr>
          <a:xfrm>
            <a:off x="3431704" y="4797152"/>
            <a:ext cx="6024032" cy="194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649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A83C4-2188-4FCF-BC6B-86618369E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B562D-9D1A-C41B-71CC-5F5F1E9274D4}"/>
              </a:ext>
            </a:extLst>
          </p:cNvPr>
          <p:cNvSpPr/>
          <p:nvPr/>
        </p:nvSpPr>
        <p:spPr bwMode="white">
          <a:xfrm>
            <a:off x="4949319" y="2376521"/>
            <a:ext cx="476070" cy="4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460346-A9FE-9C9C-00FA-EF07CE1C4466}"/>
              </a:ext>
            </a:extLst>
          </p:cNvPr>
          <p:cNvSpPr/>
          <p:nvPr/>
        </p:nvSpPr>
        <p:spPr bwMode="white">
          <a:xfrm>
            <a:off x="3215680" y="3140968"/>
            <a:ext cx="1584176" cy="67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B92F349-D8DC-4430-B92C-A5B39AA754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77"/>
          <a:stretch/>
        </p:blipFill>
        <p:spPr>
          <a:xfrm>
            <a:off x="2639616" y="4048830"/>
            <a:ext cx="6024032" cy="204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9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6A0E7-5833-2BDE-2D0A-1ECFF876A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80DF5-1CE7-76D3-57AF-1C30A391BF29}"/>
              </a:ext>
            </a:extLst>
          </p:cNvPr>
          <p:cNvSpPr/>
          <p:nvPr/>
        </p:nvSpPr>
        <p:spPr bwMode="white">
          <a:xfrm>
            <a:off x="4092392" y="5093532"/>
            <a:ext cx="2266095" cy="514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69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8BD00-2CCC-6A70-F952-213867A57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63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34AF9F-EE30-18EE-8A54-8D0088447A80}"/>
              </a:ext>
            </a:extLst>
          </p:cNvPr>
          <p:cNvSpPr/>
          <p:nvPr/>
        </p:nvSpPr>
        <p:spPr bwMode="white">
          <a:xfrm>
            <a:off x="1445440" y="2559056"/>
            <a:ext cx="314206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D1C30B-FAD1-361A-11BA-360FDEBD8384}"/>
              </a:ext>
            </a:extLst>
          </p:cNvPr>
          <p:cNvSpPr/>
          <p:nvPr/>
        </p:nvSpPr>
        <p:spPr bwMode="white">
          <a:xfrm>
            <a:off x="6888088" y="3260482"/>
            <a:ext cx="2448271" cy="60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F14C896-B28F-4934-A803-D8EA369D86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r="1158" b="25043"/>
          <a:stretch/>
        </p:blipFill>
        <p:spPr>
          <a:xfrm>
            <a:off x="7176120" y="4132242"/>
            <a:ext cx="3780421" cy="2609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1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C056B-1CB9-892F-5343-0B9199195C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210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45AF7D0-AF0D-424A-9CAB-D2C826F845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 b="19747"/>
          <a:stretch/>
        </p:blipFill>
        <p:spPr>
          <a:xfrm>
            <a:off x="1715832" y="3083396"/>
            <a:ext cx="9060688" cy="353271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7ACA3D1-BFFB-417A-A587-2D587FFB1B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96" r="73548"/>
          <a:stretch/>
        </p:blipFill>
        <p:spPr>
          <a:xfrm>
            <a:off x="3431704" y="2162606"/>
            <a:ext cx="2999696" cy="91350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641ECE-D43E-478F-A1EA-939EACCA8FA1}"/>
              </a:ext>
            </a:extLst>
          </p:cNvPr>
          <p:cNvSpPr/>
          <p:nvPr/>
        </p:nvSpPr>
        <p:spPr bwMode="white">
          <a:xfrm>
            <a:off x="3143672" y="2304919"/>
            <a:ext cx="3672408" cy="6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86546A-125C-4301-9650-DDE3386FB4D0}"/>
              </a:ext>
            </a:extLst>
          </p:cNvPr>
          <p:cNvSpPr/>
          <p:nvPr/>
        </p:nvSpPr>
        <p:spPr bwMode="white">
          <a:xfrm>
            <a:off x="6672064" y="3501008"/>
            <a:ext cx="3732096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86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39D85-563E-5B33-4BDF-584E93D16D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295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BA957-B30D-F3DC-05A1-5DE1534D8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48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A53E79-E4A7-E53A-2178-2D59DD4E3D9F}"/>
              </a:ext>
            </a:extLst>
          </p:cNvPr>
          <p:cNvSpPr/>
          <p:nvPr/>
        </p:nvSpPr>
        <p:spPr bwMode="white">
          <a:xfrm>
            <a:off x="9336360" y="1224000"/>
            <a:ext cx="792088" cy="83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096FBB-65C6-4D8B-BDAD-8965792DA7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27368" b="15445"/>
          <a:stretch/>
        </p:blipFill>
        <p:spPr>
          <a:xfrm>
            <a:off x="8459640" y="3212976"/>
            <a:ext cx="3240360" cy="208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0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3EC81-D396-A57A-DDC2-DAD1584BD0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7FC6D-CD72-654E-939B-902F2AB4B752}"/>
              </a:ext>
            </a:extLst>
          </p:cNvPr>
          <p:cNvSpPr/>
          <p:nvPr/>
        </p:nvSpPr>
        <p:spPr bwMode="white">
          <a:xfrm>
            <a:off x="6528048" y="1310994"/>
            <a:ext cx="2664296" cy="67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83EF1B2-DE9D-49C0-9ED5-3784B510D6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752"/>
          <a:stretch/>
        </p:blipFill>
        <p:spPr>
          <a:xfrm>
            <a:off x="360000" y="3960304"/>
            <a:ext cx="11340000" cy="177295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75FDDD-6861-48D5-99E4-EA659992F45B}"/>
              </a:ext>
            </a:extLst>
          </p:cNvPr>
          <p:cNvSpPr/>
          <p:nvPr/>
        </p:nvSpPr>
        <p:spPr bwMode="white">
          <a:xfrm>
            <a:off x="1521612" y="4207924"/>
            <a:ext cx="1009269" cy="4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836E07-845D-4DAA-BC1B-10604D65BBFA}"/>
              </a:ext>
            </a:extLst>
          </p:cNvPr>
          <p:cNvSpPr/>
          <p:nvPr/>
        </p:nvSpPr>
        <p:spPr bwMode="white">
          <a:xfrm>
            <a:off x="8976320" y="3960305"/>
            <a:ext cx="2088232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66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C387C-BB7A-E0CB-3184-8C57C774B9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05"/>
          <a:stretch/>
        </p:blipFill>
        <p:spPr>
          <a:xfrm>
            <a:off x="360000" y="1233520"/>
            <a:ext cx="11340000" cy="176343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4829F4-A4F0-FFB5-B839-CF9E469EC102}"/>
              </a:ext>
            </a:extLst>
          </p:cNvPr>
          <p:cNvSpPr/>
          <p:nvPr/>
        </p:nvSpPr>
        <p:spPr bwMode="white">
          <a:xfrm>
            <a:off x="2639616" y="1091093"/>
            <a:ext cx="1440160" cy="75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A362B6-924D-0B0F-A595-11E57CB1E15E}"/>
              </a:ext>
            </a:extLst>
          </p:cNvPr>
          <p:cNvSpPr/>
          <p:nvPr/>
        </p:nvSpPr>
        <p:spPr bwMode="white">
          <a:xfrm>
            <a:off x="10881158" y="1368369"/>
            <a:ext cx="466549" cy="4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1A1C92-945F-925C-D5F8-650393191CBC}"/>
              </a:ext>
            </a:extLst>
          </p:cNvPr>
          <p:cNvSpPr/>
          <p:nvPr/>
        </p:nvSpPr>
        <p:spPr bwMode="white">
          <a:xfrm>
            <a:off x="931284" y="2292185"/>
            <a:ext cx="533198" cy="4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8AC990E-3F22-4B3F-806F-2656174B17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98"/>
          <a:stretch/>
        </p:blipFill>
        <p:spPr>
          <a:xfrm>
            <a:off x="360000" y="3094348"/>
            <a:ext cx="11340000" cy="357501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1B04A1-8C16-48ED-AB7C-7A4AFFB6D328}"/>
              </a:ext>
            </a:extLst>
          </p:cNvPr>
          <p:cNvSpPr/>
          <p:nvPr/>
        </p:nvSpPr>
        <p:spPr bwMode="white">
          <a:xfrm>
            <a:off x="3431704" y="3192424"/>
            <a:ext cx="2088232" cy="6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4A4B3A-3C0D-41BB-93BB-AE0B9F4AC802}"/>
              </a:ext>
            </a:extLst>
          </p:cNvPr>
          <p:cNvSpPr/>
          <p:nvPr/>
        </p:nvSpPr>
        <p:spPr bwMode="white">
          <a:xfrm>
            <a:off x="8472241" y="3294377"/>
            <a:ext cx="1133047" cy="504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029086-52E5-45E5-A77C-2C6143F898CF}"/>
              </a:ext>
            </a:extLst>
          </p:cNvPr>
          <p:cNvSpPr/>
          <p:nvPr/>
        </p:nvSpPr>
        <p:spPr bwMode="white">
          <a:xfrm>
            <a:off x="7063073" y="5180370"/>
            <a:ext cx="1047354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982F84-E695-463B-BE33-29A72EE02CA1}"/>
              </a:ext>
            </a:extLst>
          </p:cNvPr>
          <p:cNvSpPr/>
          <p:nvPr/>
        </p:nvSpPr>
        <p:spPr bwMode="white">
          <a:xfrm>
            <a:off x="1540654" y="6104316"/>
            <a:ext cx="1047355" cy="4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94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D5D4D-6A9C-0DFD-74B9-DC2F649D26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58228"/>
            <a:ext cx="11340000" cy="255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9164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522302-3A5A-84EF-4971-87F134716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AF9417-A669-6B79-7115-268EE85153B0}"/>
              </a:ext>
            </a:extLst>
          </p:cNvPr>
          <p:cNvSpPr/>
          <p:nvPr/>
        </p:nvSpPr>
        <p:spPr bwMode="white">
          <a:xfrm>
            <a:off x="10338438" y="1395583"/>
            <a:ext cx="380856" cy="3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6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66505-43B8-4E23-DB8E-35F840184C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7"/>
          <a:stretch/>
        </p:blipFill>
        <p:spPr>
          <a:xfrm>
            <a:off x="360000" y="1052736"/>
            <a:ext cx="11322760" cy="5688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1AC48-77E8-D24B-09B2-08BCA1048671}"/>
              </a:ext>
            </a:extLst>
          </p:cNvPr>
          <p:cNvSpPr/>
          <p:nvPr/>
        </p:nvSpPr>
        <p:spPr bwMode="white">
          <a:xfrm>
            <a:off x="6919785" y="4096107"/>
            <a:ext cx="437319" cy="37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A0D5A0-D679-BF3B-0BFD-96AF1F910549}"/>
              </a:ext>
            </a:extLst>
          </p:cNvPr>
          <p:cNvSpPr/>
          <p:nvPr/>
        </p:nvSpPr>
        <p:spPr bwMode="white">
          <a:xfrm>
            <a:off x="695400" y="4941168"/>
            <a:ext cx="2124026" cy="71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369008-D8B2-BEAD-521C-B8E377AC0DAF}"/>
              </a:ext>
            </a:extLst>
          </p:cNvPr>
          <p:cNvSpPr/>
          <p:nvPr/>
        </p:nvSpPr>
        <p:spPr bwMode="white">
          <a:xfrm>
            <a:off x="7032104" y="5022667"/>
            <a:ext cx="2736304" cy="6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387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987A3-5300-2E49-C4B9-06DD1AB766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389"/>
          <a:stretch/>
        </p:blipFill>
        <p:spPr>
          <a:xfrm>
            <a:off x="360000" y="1124744"/>
            <a:ext cx="11340000" cy="106501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AEBA482-6016-4437-A929-6735BAFC7B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41" r="6985" b="41681"/>
          <a:stretch/>
        </p:blipFill>
        <p:spPr>
          <a:xfrm>
            <a:off x="876680" y="4583534"/>
            <a:ext cx="10547912" cy="71767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7D4BC7E-662D-4C0A-8516-184871EB59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74"/>
          <a:stretch/>
        </p:blipFill>
        <p:spPr>
          <a:xfrm>
            <a:off x="360000" y="2204864"/>
            <a:ext cx="11340000" cy="71767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0C7613-FF9E-42CA-A5FC-3F4F64B116A3}"/>
              </a:ext>
            </a:extLst>
          </p:cNvPr>
          <p:cNvSpPr/>
          <p:nvPr/>
        </p:nvSpPr>
        <p:spPr bwMode="white">
          <a:xfrm>
            <a:off x="10272464" y="2204864"/>
            <a:ext cx="720079" cy="71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10993D1-AEC6-4237-8937-1860FA0D33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00" b="84022"/>
          <a:stretch/>
        </p:blipFill>
        <p:spPr>
          <a:xfrm>
            <a:off x="876680" y="2999359"/>
            <a:ext cx="8459680" cy="717673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D8274A4-DC6B-4C31-8EF3-8EA520B55A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19" r="6985" b="19843"/>
          <a:stretch/>
        </p:blipFill>
        <p:spPr>
          <a:xfrm>
            <a:off x="876680" y="5229200"/>
            <a:ext cx="10547912" cy="86409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0ED0824F-7AC8-4CE3-9588-8E5A47F76B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38" r="6985" b="61524"/>
          <a:stretch/>
        </p:blipFill>
        <p:spPr>
          <a:xfrm>
            <a:off x="876680" y="3717032"/>
            <a:ext cx="10547912" cy="864096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E88ECB51-16F8-426F-9FC7-0B918252C0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21" r="6985" b="1"/>
          <a:stretch/>
        </p:blipFill>
        <p:spPr>
          <a:xfrm>
            <a:off x="876680" y="6023694"/>
            <a:ext cx="10547912" cy="717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68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B4EC6-FECF-BC51-384A-604133B91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7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044094-E84E-A552-4B7A-394CB6AE0979}"/>
              </a:ext>
            </a:extLst>
          </p:cNvPr>
          <p:cNvSpPr/>
          <p:nvPr/>
        </p:nvSpPr>
        <p:spPr bwMode="white">
          <a:xfrm>
            <a:off x="10200456" y="4077071"/>
            <a:ext cx="792088" cy="91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6B520E7-5448-48F8-932B-FAD4083985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29" r="64023" b="25920"/>
          <a:stretch/>
        </p:blipFill>
        <p:spPr>
          <a:xfrm>
            <a:off x="4422140" y="5013176"/>
            <a:ext cx="2878321" cy="167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26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2025-06-21T15:13:13Z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