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handoutMasterIdLst>
    <p:handoutMasterId r:id="rId44"/>
  </p:handoutMasterIdLst>
  <p:sldIdLst>
    <p:sldId id="302" r:id="rId2"/>
    <p:sldId id="324" r:id="rId3"/>
    <p:sldId id="370" r:id="rId4"/>
    <p:sldId id="369" r:id="rId5"/>
    <p:sldId id="368" r:id="rId6"/>
    <p:sldId id="367" r:id="rId7"/>
    <p:sldId id="366" r:id="rId8"/>
    <p:sldId id="365" r:id="rId9"/>
    <p:sldId id="364" r:id="rId10"/>
    <p:sldId id="363" r:id="rId11"/>
    <p:sldId id="362" r:id="rId12"/>
    <p:sldId id="360" r:id="rId13"/>
    <p:sldId id="359" r:id="rId14"/>
    <p:sldId id="358" r:id="rId15"/>
    <p:sldId id="356" r:id="rId16"/>
    <p:sldId id="355" r:id="rId17"/>
    <p:sldId id="354" r:id="rId18"/>
    <p:sldId id="353" r:id="rId19"/>
    <p:sldId id="352" r:id="rId20"/>
    <p:sldId id="350" r:id="rId21"/>
    <p:sldId id="349" r:id="rId22"/>
    <p:sldId id="348" r:id="rId23"/>
    <p:sldId id="346" r:id="rId24"/>
    <p:sldId id="345" r:id="rId25"/>
    <p:sldId id="344" r:id="rId26"/>
    <p:sldId id="343" r:id="rId27"/>
    <p:sldId id="342" r:id="rId28"/>
    <p:sldId id="341" r:id="rId29"/>
    <p:sldId id="340" r:id="rId30"/>
    <p:sldId id="338" r:id="rId31"/>
    <p:sldId id="337" r:id="rId32"/>
    <p:sldId id="336" r:id="rId33"/>
    <p:sldId id="335" r:id="rId34"/>
    <p:sldId id="334" r:id="rId35"/>
    <p:sldId id="333" r:id="rId36"/>
    <p:sldId id="331" r:id="rId37"/>
    <p:sldId id="329" r:id="rId38"/>
    <p:sldId id="328" r:id="rId39"/>
    <p:sldId id="327" r:id="rId40"/>
    <p:sldId id="326" r:id="rId41"/>
    <p:sldId id="325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CF80E5-38CA-4BD7-9C17-9DCBC10E2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2895600"/>
            <a:ext cx="9782175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31C975-C2CC-A67F-F789-01B7D7FE4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57115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EDCDA-E6C8-818E-A975-3139AD09E8A6}"/>
              </a:ext>
            </a:extLst>
          </p:cNvPr>
          <p:cNvSpPr/>
          <p:nvPr/>
        </p:nvSpPr>
        <p:spPr bwMode="white">
          <a:xfrm>
            <a:off x="10272464" y="2132856"/>
            <a:ext cx="72007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53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44141-CF21-C144-2BBD-FF1CC2758D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66"/>
          <a:stretch/>
        </p:blipFill>
        <p:spPr>
          <a:xfrm>
            <a:off x="360000" y="1091737"/>
            <a:ext cx="11340000" cy="3777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FF45A-0057-8149-0F23-8AB9DCB9A5A4}"/>
              </a:ext>
            </a:extLst>
          </p:cNvPr>
          <p:cNvSpPr/>
          <p:nvPr/>
        </p:nvSpPr>
        <p:spPr bwMode="white">
          <a:xfrm>
            <a:off x="10200456" y="4149080"/>
            <a:ext cx="79208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F64C54A-619C-4644-B172-27532D9D91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53" b="1504"/>
          <a:stretch/>
        </p:blipFill>
        <p:spPr>
          <a:xfrm>
            <a:off x="360000" y="6093296"/>
            <a:ext cx="11340000" cy="648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3E11FE7-37DE-4865-A4EB-DFE0D2CC21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49" r="67833" b="25726"/>
          <a:stretch/>
        </p:blipFill>
        <p:spPr>
          <a:xfrm>
            <a:off x="5231904" y="4036654"/>
            <a:ext cx="2279616" cy="166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45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1CDB1-6AF4-4ABC-3028-B2BC84F8D5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8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F5DD1-0B3C-359B-A114-315C96A501FE}"/>
              </a:ext>
            </a:extLst>
          </p:cNvPr>
          <p:cNvSpPr/>
          <p:nvPr/>
        </p:nvSpPr>
        <p:spPr bwMode="white">
          <a:xfrm>
            <a:off x="10272464" y="3140968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04F72D8-F331-4765-BDC0-C96C185991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27193" b="25726"/>
          <a:stretch/>
        </p:blipFill>
        <p:spPr>
          <a:xfrm>
            <a:off x="5159896" y="3429000"/>
            <a:ext cx="2592288" cy="310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71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446ECD-D09E-1D93-A082-2DBA6DCAB2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574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521A85F-802A-4861-9428-31FFE064BB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27193" b="25726"/>
          <a:stretch/>
        </p:blipFill>
        <p:spPr>
          <a:xfrm>
            <a:off x="8112224" y="1711754"/>
            <a:ext cx="2592288" cy="310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9328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89A83B-5D77-F32D-D277-24CB41BBC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03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DD326-685B-5616-B3F2-F395B1246832}"/>
              </a:ext>
            </a:extLst>
          </p:cNvPr>
          <p:cNvSpPr/>
          <p:nvPr/>
        </p:nvSpPr>
        <p:spPr bwMode="white">
          <a:xfrm>
            <a:off x="10200456" y="3284984"/>
            <a:ext cx="792087" cy="739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3028B3-3986-4E23-9447-0AD958AECF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5634"/>
          <a:stretch/>
        </p:blipFill>
        <p:spPr>
          <a:xfrm>
            <a:off x="3471236" y="4024342"/>
            <a:ext cx="6024032" cy="2569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33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4E5C1-1ED9-B571-2352-98A0204EB2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61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20B86B-EF35-4372-8C61-EDC67C83DF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653" b="5634"/>
          <a:stretch/>
        </p:blipFill>
        <p:spPr>
          <a:xfrm>
            <a:off x="3667494" y="4597955"/>
            <a:ext cx="4857012" cy="2072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789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D6126-C4D0-B4B7-D663-7CB93BB6E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86829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A9495B-D644-4EC0-B0B2-EFDECCB8FAB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2" t="33602"/>
          <a:stretch/>
        </p:blipFill>
        <p:spPr>
          <a:xfrm>
            <a:off x="5015880" y="4844986"/>
            <a:ext cx="2520280" cy="1776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151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1878F-2864-E027-D36A-B81ADFD3B4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3A06BA-1EB4-13C8-AF50-B57554E04948}"/>
              </a:ext>
            </a:extLst>
          </p:cNvPr>
          <p:cNvSpPr/>
          <p:nvPr/>
        </p:nvSpPr>
        <p:spPr bwMode="white">
          <a:xfrm>
            <a:off x="9624392" y="2132856"/>
            <a:ext cx="72007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9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CEB62-2B9C-4864-42EA-129C764BC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0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898C72-33B6-1C1F-B719-1F095DFE55DE}"/>
              </a:ext>
            </a:extLst>
          </p:cNvPr>
          <p:cNvSpPr/>
          <p:nvPr/>
        </p:nvSpPr>
        <p:spPr bwMode="white">
          <a:xfrm>
            <a:off x="10272464" y="2996952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EE10BE-BA67-40EE-B489-C302F9E4CA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2" r="65928" b="20317"/>
          <a:stretch/>
        </p:blipFill>
        <p:spPr>
          <a:xfrm>
            <a:off x="7100549" y="3933056"/>
            <a:ext cx="3232582" cy="24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45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3DF37-30F8-783E-1430-1A97B1FF8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134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09C9E0A-C5C3-47EC-880C-4C105F23DA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12" r="65928" b="20317"/>
          <a:stretch/>
        </p:blipFill>
        <p:spPr>
          <a:xfrm>
            <a:off x="7100549" y="3933056"/>
            <a:ext cx="3232582" cy="24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112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B32D2-D360-8DF3-5D34-592831B5E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13540"/>
            <a:ext cx="11340000" cy="24556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3AE41-ABEE-3B8B-3CD1-009144E24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6F23D-060C-7D70-E1B6-5ACE7803D6AA}"/>
              </a:ext>
            </a:extLst>
          </p:cNvPr>
          <p:cNvSpPr/>
          <p:nvPr/>
        </p:nvSpPr>
        <p:spPr bwMode="white">
          <a:xfrm>
            <a:off x="10200456" y="2996952"/>
            <a:ext cx="82973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F6DFB21-9372-483F-A8F7-36AF6109FB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5603" b="20317"/>
          <a:stretch/>
        </p:blipFill>
        <p:spPr>
          <a:xfrm>
            <a:off x="7176120" y="3861048"/>
            <a:ext cx="3854073" cy="259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84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9971A4-B494-01CB-571F-5B9AB3B0F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4472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4A420B-1301-450F-BCC3-BEE0B05722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5603" b="20317"/>
          <a:stretch/>
        </p:blipFill>
        <p:spPr>
          <a:xfrm>
            <a:off x="4799856" y="4509120"/>
            <a:ext cx="3206001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1711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79F6F-AAF7-E50B-A68F-389F16B80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0405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1AF2EA5-7AA3-46F1-BA63-08E45D765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8562" y="2204864"/>
            <a:ext cx="77628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6490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29A09-F1C4-FA0E-3DCD-99A1E338B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A225394-33D4-4455-BBB5-31E03D54A6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736" y="2996952"/>
            <a:ext cx="7776864" cy="374582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69C37037-0CEA-4CEE-8818-49B97D423C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145"/>
          <a:stretch/>
        </p:blipFill>
        <p:spPr>
          <a:xfrm>
            <a:off x="6600055" y="3115111"/>
            <a:ext cx="3384377" cy="362766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AF031F-E723-4EC1-9F24-5D50459F03F0}"/>
              </a:ext>
            </a:extLst>
          </p:cNvPr>
          <p:cNvSpPr/>
          <p:nvPr/>
        </p:nvSpPr>
        <p:spPr bwMode="white">
          <a:xfrm>
            <a:off x="695400" y="3115111"/>
            <a:ext cx="3888432" cy="77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764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6ABB19-067C-9585-2AFF-D746E306D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F8D38-B75A-B967-7E07-5D5E7C0EF3B6}"/>
              </a:ext>
            </a:extLst>
          </p:cNvPr>
          <p:cNvSpPr/>
          <p:nvPr/>
        </p:nvSpPr>
        <p:spPr bwMode="white">
          <a:xfrm>
            <a:off x="7536160" y="1287338"/>
            <a:ext cx="1440159" cy="62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3C14B0-89ED-8C9F-8FA8-2462248AEA91}"/>
              </a:ext>
            </a:extLst>
          </p:cNvPr>
          <p:cNvSpPr/>
          <p:nvPr/>
        </p:nvSpPr>
        <p:spPr bwMode="white">
          <a:xfrm>
            <a:off x="4871864" y="3076921"/>
            <a:ext cx="1080120" cy="64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D86AA9B-F5CF-42EC-B2EF-B463CA5671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688" y="3861048"/>
            <a:ext cx="5952024" cy="286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831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E96EB-2067-4F0F-7FE8-CB3ECBD0E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2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6F095-A1B1-0B89-F413-CC6349649E2F}"/>
              </a:ext>
            </a:extLst>
          </p:cNvPr>
          <p:cNvSpPr/>
          <p:nvPr/>
        </p:nvSpPr>
        <p:spPr bwMode="white">
          <a:xfrm>
            <a:off x="3215680" y="4964310"/>
            <a:ext cx="1296144" cy="76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1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6759E-1518-2D85-4637-12948A7AB0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152088" y="1224000"/>
            <a:ext cx="9696440" cy="537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432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AF0F8-37C1-B6A2-99A9-40911849024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271464" y="1224000"/>
            <a:ext cx="9768448" cy="28280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0914E0-DD42-A156-B6B0-50B212C15959}"/>
              </a:ext>
            </a:extLst>
          </p:cNvPr>
          <p:cNvSpPr/>
          <p:nvPr/>
        </p:nvSpPr>
        <p:spPr bwMode="white">
          <a:xfrm>
            <a:off x="4487184" y="3120162"/>
            <a:ext cx="1584175" cy="66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40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1D5A9-A1F4-40A1-63B0-1D5B8ED6AF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224097" y="1224000"/>
            <a:ext cx="9768448" cy="3659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52200-CC7B-0526-245D-32C9240CB784}"/>
              </a:ext>
            </a:extLst>
          </p:cNvPr>
          <p:cNvSpPr/>
          <p:nvPr/>
        </p:nvSpPr>
        <p:spPr bwMode="white">
          <a:xfrm>
            <a:off x="4727849" y="3045843"/>
            <a:ext cx="6408711" cy="7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9BE773-30F3-DE1C-0727-A602A8DD69CC}"/>
              </a:ext>
            </a:extLst>
          </p:cNvPr>
          <p:cNvSpPr/>
          <p:nvPr/>
        </p:nvSpPr>
        <p:spPr bwMode="white">
          <a:xfrm>
            <a:off x="1631504" y="4077072"/>
            <a:ext cx="936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8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2B944-2B50-2397-21C4-6DD244C6E8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63"/>
          <a:stretch/>
        </p:blipFill>
        <p:spPr>
          <a:xfrm>
            <a:off x="360000" y="1224001"/>
            <a:ext cx="11340000" cy="2853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AF0D2-2513-694E-D515-5626FBEAA6F6}"/>
              </a:ext>
            </a:extLst>
          </p:cNvPr>
          <p:cNvSpPr/>
          <p:nvPr/>
        </p:nvSpPr>
        <p:spPr bwMode="white">
          <a:xfrm>
            <a:off x="10200456" y="3212977"/>
            <a:ext cx="72007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B089F9-992A-4282-B932-E0F33FF292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91"/>
          <a:stretch/>
        </p:blipFill>
        <p:spPr>
          <a:xfrm>
            <a:off x="360000" y="5736373"/>
            <a:ext cx="11340000" cy="64495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56571ED-359F-4692-B63B-6C67FD4A25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22" r="66563" b="22103"/>
          <a:stretch/>
        </p:blipFill>
        <p:spPr>
          <a:xfrm>
            <a:off x="4776172" y="3197735"/>
            <a:ext cx="2639656" cy="225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27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399F7-7B27-669B-AB99-8ABD51CD102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8"/>
          <a:stretch/>
        </p:blipFill>
        <p:spPr>
          <a:xfrm>
            <a:off x="360000" y="1224000"/>
            <a:ext cx="11340000" cy="53733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582844-67E5-ECB0-0D14-1185996878B9}"/>
              </a:ext>
            </a:extLst>
          </p:cNvPr>
          <p:cNvSpPr/>
          <p:nvPr/>
        </p:nvSpPr>
        <p:spPr bwMode="white">
          <a:xfrm>
            <a:off x="5375921" y="2497028"/>
            <a:ext cx="1096824" cy="571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973611-BCC6-B95D-E167-E776EBDC29F0}"/>
              </a:ext>
            </a:extLst>
          </p:cNvPr>
          <p:cNvSpPr/>
          <p:nvPr/>
        </p:nvSpPr>
        <p:spPr bwMode="white">
          <a:xfrm>
            <a:off x="1654911" y="3502833"/>
            <a:ext cx="923576" cy="4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0EE674-517C-38C3-E9C7-A5144DCD434D}"/>
              </a:ext>
            </a:extLst>
          </p:cNvPr>
          <p:cNvSpPr/>
          <p:nvPr/>
        </p:nvSpPr>
        <p:spPr bwMode="white">
          <a:xfrm>
            <a:off x="4423111" y="4266339"/>
            <a:ext cx="2104937" cy="530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91EEF8A-E21C-0FBA-EF81-A47F78103F85}"/>
              </a:ext>
            </a:extLst>
          </p:cNvPr>
          <p:cNvSpPr/>
          <p:nvPr/>
        </p:nvSpPr>
        <p:spPr bwMode="white">
          <a:xfrm>
            <a:off x="1692997" y="5238180"/>
            <a:ext cx="1371083" cy="448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38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1F6F21-4AD4-EE1B-8736-E67F30B01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54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D378E-BF2A-E6AF-FE55-1AD9FD3EFF2B}"/>
              </a:ext>
            </a:extLst>
          </p:cNvPr>
          <p:cNvSpPr/>
          <p:nvPr/>
        </p:nvSpPr>
        <p:spPr bwMode="white">
          <a:xfrm>
            <a:off x="10128448" y="2093897"/>
            <a:ext cx="792088" cy="83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A781EA7-DDAB-484D-8E74-7B7A2DC769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r="24653" b="22103"/>
          <a:stretch/>
        </p:blipFill>
        <p:spPr>
          <a:xfrm>
            <a:off x="9485637" y="2932094"/>
            <a:ext cx="2448272" cy="272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433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3F86A-EF68-CC3F-992A-E1B924CA91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1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E1C84-9F23-B7E3-B44B-E9566747B3B7}"/>
              </a:ext>
            </a:extLst>
          </p:cNvPr>
          <p:cNvSpPr/>
          <p:nvPr/>
        </p:nvSpPr>
        <p:spPr bwMode="white">
          <a:xfrm>
            <a:off x="10272464" y="2276872"/>
            <a:ext cx="648072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58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9CF4F-45A5-B7DD-5D8F-D89234065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7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417B53-00E1-8369-C114-3BD0C3BBECEA}"/>
              </a:ext>
            </a:extLst>
          </p:cNvPr>
          <p:cNvSpPr/>
          <p:nvPr/>
        </p:nvSpPr>
        <p:spPr bwMode="white">
          <a:xfrm>
            <a:off x="10200456" y="4005064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9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3F300-C6F0-E8AF-0412-27963AC2F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6298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AD5A143-0D10-4932-8DA8-5C8F6B2E9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84" b="76988"/>
          <a:stretch/>
        </p:blipFill>
        <p:spPr>
          <a:xfrm>
            <a:off x="1224096" y="5688496"/>
            <a:ext cx="10128488" cy="8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814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475C52-86EF-664D-9980-8860F48575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53" r="10684"/>
          <a:stretch/>
        </p:blipFill>
        <p:spPr>
          <a:xfrm>
            <a:off x="360000" y="1340768"/>
            <a:ext cx="10128488" cy="25836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E7EE78-29FC-825B-493E-6CEA8009542A}"/>
              </a:ext>
            </a:extLst>
          </p:cNvPr>
          <p:cNvSpPr/>
          <p:nvPr/>
        </p:nvSpPr>
        <p:spPr bwMode="white">
          <a:xfrm>
            <a:off x="9336360" y="1340768"/>
            <a:ext cx="792087" cy="86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494CF1-AB0F-4588-81F1-8060BFA9C0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b="26901"/>
          <a:stretch/>
        </p:blipFill>
        <p:spPr>
          <a:xfrm>
            <a:off x="4439816" y="4013699"/>
            <a:ext cx="3233672" cy="2583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5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5A2D7-3AD0-7D2E-6EB2-779A230898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16"/>
          <a:stretch/>
        </p:blipFill>
        <p:spPr>
          <a:xfrm>
            <a:off x="360000" y="1224000"/>
            <a:ext cx="11340000" cy="1844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07D76-064A-BC93-3F68-FA3E6773D6DA}"/>
              </a:ext>
            </a:extLst>
          </p:cNvPr>
          <p:cNvSpPr/>
          <p:nvPr/>
        </p:nvSpPr>
        <p:spPr bwMode="white">
          <a:xfrm>
            <a:off x="10272464" y="2204864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376ED6-86C9-4084-A455-22E79646B9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22" r="20965"/>
          <a:stretch/>
        </p:blipFill>
        <p:spPr>
          <a:xfrm>
            <a:off x="8976320" y="3255186"/>
            <a:ext cx="2830690" cy="262208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5E6D212-C12E-4AC8-8416-C0ADCAE8D5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09" t="39750" r="12318"/>
          <a:stretch/>
        </p:blipFill>
        <p:spPr>
          <a:xfrm>
            <a:off x="3646580" y="3530028"/>
            <a:ext cx="2975854" cy="2272471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EE281A63-B466-4960-B56D-C1A8A39A1D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8" t="39750" r="59829"/>
          <a:stretch/>
        </p:blipFill>
        <p:spPr>
          <a:xfrm>
            <a:off x="1127448" y="3530028"/>
            <a:ext cx="2830690" cy="227247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8314437-DC93-4391-9A86-34785668C4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686"/>
          <a:stretch/>
        </p:blipFill>
        <p:spPr>
          <a:xfrm>
            <a:off x="6456040" y="3255186"/>
            <a:ext cx="2830690" cy="262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83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C7511-F9E6-A04B-7503-61D99FFDD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38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7B9F13-6169-4138-94EB-FBBFFABEA1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0"/>
          <a:stretch/>
        </p:blipFill>
        <p:spPr>
          <a:xfrm>
            <a:off x="2999656" y="3140968"/>
            <a:ext cx="7104152" cy="351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7248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A6D45-4BDC-851E-C02D-C444C9CCCE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59587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F9628-4728-D39B-1748-C3CAF66EF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16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6CD4C5-C0D4-47C4-9ADD-6D15BEF9D2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0"/>
          <a:stretch/>
        </p:blipFill>
        <p:spPr>
          <a:xfrm>
            <a:off x="3744376" y="4365104"/>
            <a:ext cx="4511864" cy="223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04273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B3762-C8E8-FD35-5417-BB7FDCE502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60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5F2197-1E40-17F8-72BB-ACF258BB9B42}"/>
              </a:ext>
            </a:extLst>
          </p:cNvPr>
          <p:cNvSpPr/>
          <p:nvPr/>
        </p:nvSpPr>
        <p:spPr bwMode="white">
          <a:xfrm>
            <a:off x="5663952" y="2188641"/>
            <a:ext cx="4464496" cy="808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B9F7BF3-25FD-40AD-AAED-8E6B5FA501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0"/>
          <a:stretch/>
        </p:blipFill>
        <p:spPr>
          <a:xfrm>
            <a:off x="3744376" y="4365104"/>
            <a:ext cx="4511864" cy="223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10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03057-A07C-A846-7915-7614C2AE3D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51497"/>
            <a:ext cx="11340000" cy="43097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C78FD-2546-43D0-F64E-AE4DC3452A93}"/>
              </a:ext>
            </a:extLst>
          </p:cNvPr>
          <p:cNvSpPr/>
          <p:nvPr/>
        </p:nvSpPr>
        <p:spPr bwMode="white">
          <a:xfrm>
            <a:off x="9205390" y="1561263"/>
            <a:ext cx="999748" cy="44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B747D2-C5CA-A70C-6905-4D2837584405}"/>
              </a:ext>
            </a:extLst>
          </p:cNvPr>
          <p:cNvSpPr/>
          <p:nvPr/>
        </p:nvSpPr>
        <p:spPr bwMode="white">
          <a:xfrm>
            <a:off x="4301863" y="2018936"/>
            <a:ext cx="971183" cy="4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A74F2C-4352-6FFA-48A4-9325D9DEAE4E}"/>
              </a:ext>
            </a:extLst>
          </p:cNvPr>
          <p:cNvSpPr/>
          <p:nvPr/>
        </p:nvSpPr>
        <p:spPr bwMode="white">
          <a:xfrm>
            <a:off x="4882670" y="2915212"/>
            <a:ext cx="380856" cy="32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B2049-7619-D24A-43FC-4F41234BA51B}"/>
              </a:ext>
            </a:extLst>
          </p:cNvPr>
          <p:cNvSpPr/>
          <p:nvPr/>
        </p:nvSpPr>
        <p:spPr bwMode="white">
          <a:xfrm>
            <a:off x="7177329" y="3140968"/>
            <a:ext cx="371335" cy="54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53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16EC2-2F89-9524-6882-396E8BCA17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626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71C674-9AA5-DCC9-7680-DF93F6D3E8AC}"/>
              </a:ext>
            </a:extLst>
          </p:cNvPr>
          <p:cNvSpPr/>
          <p:nvPr/>
        </p:nvSpPr>
        <p:spPr bwMode="white">
          <a:xfrm>
            <a:off x="9862367" y="1509811"/>
            <a:ext cx="637934" cy="4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12D6EE-C8EC-914A-2DF8-A106EA483AA2}"/>
              </a:ext>
            </a:extLst>
          </p:cNvPr>
          <p:cNvSpPr/>
          <p:nvPr/>
        </p:nvSpPr>
        <p:spPr bwMode="white">
          <a:xfrm>
            <a:off x="1140755" y="2595895"/>
            <a:ext cx="390377" cy="381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CA8936B-2BE4-4B7A-816C-22FD074593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0"/>
          <a:stretch/>
        </p:blipFill>
        <p:spPr>
          <a:xfrm>
            <a:off x="3744376" y="3573016"/>
            <a:ext cx="4511864" cy="223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56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D2978-C34B-EBAE-2C9A-1B0F515E2A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9628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10A9C-1C12-7365-3B7B-3137224354E8}"/>
              </a:ext>
            </a:extLst>
          </p:cNvPr>
          <p:cNvSpPr/>
          <p:nvPr/>
        </p:nvSpPr>
        <p:spPr bwMode="white">
          <a:xfrm>
            <a:off x="6672064" y="2204864"/>
            <a:ext cx="864095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7AC3202-5288-434E-82ED-62ACC99AF8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20"/>
          <a:stretch/>
        </p:blipFill>
        <p:spPr>
          <a:xfrm>
            <a:off x="3744376" y="3573016"/>
            <a:ext cx="4511864" cy="2233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6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40438-2FD0-8C41-38D5-42CB7A3A1B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82543"/>
            <a:ext cx="11340000" cy="2262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FB5A4E-01FC-C6C1-5F91-FF9C08E0E5B4}"/>
              </a:ext>
            </a:extLst>
          </p:cNvPr>
          <p:cNvSpPr/>
          <p:nvPr/>
        </p:nvSpPr>
        <p:spPr bwMode="white">
          <a:xfrm>
            <a:off x="4092392" y="1726211"/>
            <a:ext cx="914055" cy="38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743AD-525F-0788-F042-B5B6DFA26ECB}"/>
              </a:ext>
            </a:extLst>
          </p:cNvPr>
          <p:cNvSpPr/>
          <p:nvPr/>
        </p:nvSpPr>
        <p:spPr bwMode="white">
          <a:xfrm>
            <a:off x="8557934" y="1726211"/>
            <a:ext cx="637934" cy="38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FD90F5-B44E-5548-76BD-308476CEEE7E}"/>
              </a:ext>
            </a:extLst>
          </p:cNvPr>
          <p:cNvSpPr/>
          <p:nvPr/>
        </p:nvSpPr>
        <p:spPr bwMode="white">
          <a:xfrm>
            <a:off x="3616322" y="2604474"/>
            <a:ext cx="637934" cy="39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2E9A84-55E0-542F-45F8-D80CC4A9D66A}"/>
              </a:ext>
            </a:extLst>
          </p:cNvPr>
          <p:cNvSpPr/>
          <p:nvPr/>
        </p:nvSpPr>
        <p:spPr bwMode="white">
          <a:xfrm>
            <a:off x="8291335" y="2604474"/>
            <a:ext cx="637934" cy="391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087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ADED2-BAE5-8010-746F-94F630C92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47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F09C05-C8F0-4412-2DF5-80D8BA6A2F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2299"/>
            <a:ext cx="11340000" cy="3586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703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318C4-8B5C-4897-F6B1-A8C16EAA91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455" y="836712"/>
            <a:ext cx="78050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74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13CEB-6A56-763C-1FB2-9AC7E63E29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977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A0D10-1D69-60D5-0459-D5AE025E42CA}"/>
              </a:ext>
            </a:extLst>
          </p:cNvPr>
          <p:cNvSpPr/>
          <p:nvPr/>
        </p:nvSpPr>
        <p:spPr bwMode="white">
          <a:xfrm>
            <a:off x="10200456" y="5013176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221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0</Words>
  <Application>Microsoft Office PowerPoint</Application>
  <PresentationFormat>宽屏</PresentationFormat>
  <Paragraphs>0</Paragraphs>
  <Slides>41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2025-06-22T06:37:28Z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