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1" r:id="rId13"/>
    <p:sldId id="340" r:id="rId14"/>
    <p:sldId id="339" r:id="rId15"/>
    <p:sldId id="338" r:id="rId16"/>
    <p:sldId id="336" r:id="rId17"/>
    <p:sldId id="335" r:id="rId18"/>
    <p:sldId id="333" r:id="rId19"/>
    <p:sldId id="332" r:id="rId20"/>
    <p:sldId id="331" r:id="rId21"/>
    <p:sldId id="330" r:id="rId22"/>
    <p:sldId id="329" r:id="rId23"/>
    <p:sldId id="328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D5A997-46CB-4076-9462-639938254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986087"/>
            <a:ext cx="11811000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916B7-576E-7E9E-4E3E-447B9EB67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41218"/>
            <a:ext cx="11340000" cy="485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302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EDF9C9-948C-0B8D-3A4A-FDB93ED94E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562"/>
          <a:stretch/>
        </p:blipFill>
        <p:spPr>
          <a:xfrm>
            <a:off x="360000" y="1230709"/>
            <a:ext cx="11340000" cy="2493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3EF798-BF1F-A07F-6718-80AED1E29FE1}"/>
              </a:ext>
            </a:extLst>
          </p:cNvPr>
          <p:cNvSpPr/>
          <p:nvPr/>
        </p:nvSpPr>
        <p:spPr bwMode="white">
          <a:xfrm>
            <a:off x="10200456" y="2931652"/>
            <a:ext cx="864095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2ED1BA-940E-40B0-BC26-6627258F16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44693" r="17668"/>
          <a:stretch/>
        </p:blipFill>
        <p:spPr>
          <a:xfrm>
            <a:off x="3570350" y="4077071"/>
            <a:ext cx="2597658" cy="24363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DAB9C46-E1D3-473F-8D1C-50A9034C38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693" r="66563"/>
          <a:stretch/>
        </p:blipFill>
        <p:spPr>
          <a:xfrm>
            <a:off x="506293" y="4077071"/>
            <a:ext cx="2910362" cy="24363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918E48A-441E-4A6B-A076-054FBEE4F9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r="20208"/>
          <a:stretch/>
        </p:blipFill>
        <p:spPr>
          <a:xfrm>
            <a:off x="8904312" y="3967013"/>
            <a:ext cx="2818735" cy="263033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C989333-996C-42E6-B258-CA24D51052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7"/>
          <a:stretch/>
        </p:blipFill>
        <p:spPr>
          <a:xfrm>
            <a:off x="6347358" y="3967014"/>
            <a:ext cx="2412938" cy="263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06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B834F-BC03-C389-4B95-7091DB281D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9639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940FC-8616-2C4E-38F4-9ED87610D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6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5CC67-FB41-EFAF-E6A1-82A0356B07C8}"/>
              </a:ext>
            </a:extLst>
          </p:cNvPr>
          <p:cNvSpPr/>
          <p:nvPr/>
        </p:nvSpPr>
        <p:spPr bwMode="white">
          <a:xfrm>
            <a:off x="9624392" y="1224000"/>
            <a:ext cx="792088" cy="7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391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DF1E5-5F3F-15C7-DF75-1478CAAF8A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9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53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4EF1E-86ED-78A0-294F-828610BECD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68"/>
          <a:stretch/>
        </p:blipFill>
        <p:spPr>
          <a:xfrm>
            <a:off x="360000" y="1224000"/>
            <a:ext cx="11340000" cy="692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7B70D6-DBD4-F4CA-F207-414B1D29BE25}"/>
              </a:ext>
            </a:extLst>
          </p:cNvPr>
          <p:cNvSpPr/>
          <p:nvPr/>
        </p:nvSpPr>
        <p:spPr bwMode="white">
          <a:xfrm>
            <a:off x="9624392" y="1224000"/>
            <a:ext cx="864096" cy="692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AB6949-FF09-4227-A26B-399A805809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12" r="27633"/>
          <a:stretch/>
        </p:blipFill>
        <p:spPr>
          <a:xfrm>
            <a:off x="8616280" y="2132856"/>
            <a:ext cx="2376264" cy="290698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41D56D4-9463-4549-B2A1-88F8BA2E11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1" t="19727" r="27634"/>
          <a:stretch/>
        </p:blipFill>
        <p:spPr>
          <a:xfrm>
            <a:off x="3503712" y="2173861"/>
            <a:ext cx="2232248" cy="273873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7480210-D665-4AE4-BAA1-1517F65908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27" r="68689"/>
          <a:stretch/>
        </p:blipFill>
        <p:spPr>
          <a:xfrm>
            <a:off x="432008" y="2202438"/>
            <a:ext cx="2855680" cy="273873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F229794-DD11-4192-9722-0A9D63CCA8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24"/>
          <a:stretch/>
        </p:blipFill>
        <p:spPr>
          <a:xfrm>
            <a:off x="6240016" y="2132856"/>
            <a:ext cx="2232248" cy="290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772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0DFA0-B623-27C7-1FA7-34CE20924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6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16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191E1-7B17-6A33-9A52-3DD38CA7E9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283"/>
          <a:stretch/>
        </p:blipFill>
        <p:spPr>
          <a:xfrm>
            <a:off x="360000" y="1224001"/>
            <a:ext cx="11340000" cy="908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F19B1-BD9F-3382-BFBC-CB8D065B1B71}"/>
              </a:ext>
            </a:extLst>
          </p:cNvPr>
          <p:cNvSpPr/>
          <p:nvPr/>
        </p:nvSpPr>
        <p:spPr bwMode="white">
          <a:xfrm>
            <a:off x="9624392" y="1340769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820504-85F3-46EF-A394-626A558A8C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t="20717" r="21478"/>
          <a:stretch/>
        </p:blipFill>
        <p:spPr>
          <a:xfrm>
            <a:off x="2927649" y="2414804"/>
            <a:ext cx="2689698" cy="25983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A96F4F5-FF81-4010-BBE7-D24F4A9F50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17" r="74183"/>
          <a:stretch/>
        </p:blipFill>
        <p:spPr>
          <a:xfrm>
            <a:off x="360001" y="2414804"/>
            <a:ext cx="2187146" cy="259837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24C98D5E-141B-49F1-9444-EF94766066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24018"/>
          <a:stretch/>
        </p:blipFill>
        <p:spPr>
          <a:xfrm>
            <a:off x="8950069" y="2376976"/>
            <a:ext cx="2474523" cy="263011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D21DC14-26B4-4584-9FF7-75E2A6C799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/>
        </p:blipFill>
        <p:spPr>
          <a:xfrm>
            <a:off x="5951984" y="2376976"/>
            <a:ext cx="2886467" cy="263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40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89CFC-B6E3-14A6-4B26-2DD5196002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50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D1310A-E196-7E3E-6F58-7A2DC30E69A0}"/>
              </a:ext>
            </a:extLst>
          </p:cNvPr>
          <p:cNvSpPr/>
          <p:nvPr/>
        </p:nvSpPr>
        <p:spPr bwMode="white">
          <a:xfrm>
            <a:off x="10128448" y="5445223"/>
            <a:ext cx="792088" cy="78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71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D7BC3E-594C-CA53-8A9E-E4504DE850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910"/>
          <a:stretch/>
        </p:blipFill>
        <p:spPr>
          <a:xfrm>
            <a:off x="2639616" y="873368"/>
            <a:ext cx="717616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3770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CC35C-F8D5-6FBE-1ABD-2BF59525CE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878"/>
            <a:ext cx="10200496" cy="54104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BAF1C2-9B2D-E13B-2391-AFBAA30391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37025-94D4-DDA8-2FD1-E82ABD250ABC}"/>
              </a:ext>
            </a:extLst>
          </p:cNvPr>
          <p:cNvSpPr/>
          <p:nvPr/>
        </p:nvSpPr>
        <p:spPr bwMode="white">
          <a:xfrm>
            <a:off x="10128448" y="5517232"/>
            <a:ext cx="864096" cy="700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50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7D19C-34EF-91C4-4990-617480924C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59"/>
          <a:stretch/>
        </p:blipFill>
        <p:spPr>
          <a:xfrm>
            <a:off x="2808272" y="873368"/>
            <a:ext cx="69601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4466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F742A-C388-8C18-601E-ADA6F0B365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80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6BD08-3B53-BF26-848D-D994434452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94"/>
          <a:stretch/>
        </p:blipFill>
        <p:spPr>
          <a:xfrm>
            <a:off x="360000" y="1440024"/>
            <a:ext cx="11340000" cy="1628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0F0499-A983-D578-A34A-FDC8D704AD85}"/>
              </a:ext>
            </a:extLst>
          </p:cNvPr>
          <p:cNvSpPr/>
          <p:nvPr/>
        </p:nvSpPr>
        <p:spPr bwMode="white">
          <a:xfrm>
            <a:off x="9696400" y="2348880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7CC2C8-7D11-44FF-9AD6-26AA8B142F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t="30005" r="22114"/>
          <a:stretch/>
        </p:blipFill>
        <p:spPr>
          <a:xfrm>
            <a:off x="3143672" y="3429000"/>
            <a:ext cx="2674555" cy="288032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D759D9B-8299-461B-984B-085C235716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0005" r="70372"/>
          <a:stretch/>
        </p:blipFill>
        <p:spPr>
          <a:xfrm>
            <a:off x="380936" y="3429000"/>
            <a:ext cx="2546712" cy="288032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761A276-037D-4690-99AF-5D915478C5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r="22749"/>
          <a:stretch/>
        </p:blipFill>
        <p:spPr>
          <a:xfrm>
            <a:off x="9048328" y="3574050"/>
            <a:ext cx="2510806" cy="287928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BA1B375-45B6-44E8-AA5D-3909EDEA47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6240016" y="3574048"/>
            <a:ext cx="2492130" cy="287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94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DFCF9-2C6D-7081-11A5-F6C611D84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39569"/>
            <a:ext cx="11340000" cy="500179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8B6E488-D443-435C-A0BA-5129E6EA74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4" r="60639" b="10884"/>
          <a:stretch/>
        </p:blipFill>
        <p:spPr>
          <a:xfrm>
            <a:off x="8976320" y="839469"/>
            <a:ext cx="1763522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2122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5FFB4-50ED-11DF-0FB0-1572624BAF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966"/>
          <a:stretch/>
        </p:blipFill>
        <p:spPr>
          <a:xfrm>
            <a:off x="360000" y="1224000"/>
            <a:ext cx="11111166" cy="76484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41F4948-3CED-4761-AAE9-FD08572480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34" r="11437" b="10884"/>
          <a:stretch/>
        </p:blipFill>
        <p:spPr>
          <a:xfrm>
            <a:off x="1919536" y="2126988"/>
            <a:ext cx="8424936" cy="3822292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29723E6-5EDB-42CC-81CA-B5B96CE8B5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6" r="72355"/>
          <a:stretch/>
        </p:blipFill>
        <p:spPr>
          <a:xfrm>
            <a:off x="360000" y="5958688"/>
            <a:ext cx="3071704" cy="638664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BD7AD8-8A1B-4491-9CE2-67B1913F4ACE}"/>
              </a:ext>
            </a:extLst>
          </p:cNvPr>
          <p:cNvSpPr/>
          <p:nvPr/>
        </p:nvSpPr>
        <p:spPr bwMode="white">
          <a:xfrm>
            <a:off x="191344" y="6021288"/>
            <a:ext cx="352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6279C0-CC85-439D-B805-2797EA2603AC}"/>
              </a:ext>
            </a:extLst>
          </p:cNvPr>
          <p:cNvSpPr/>
          <p:nvPr/>
        </p:nvSpPr>
        <p:spPr bwMode="white">
          <a:xfrm>
            <a:off x="6096000" y="2420888"/>
            <a:ext cx="3888432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03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3A456E-11D9-610B-B175-B746A97F0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9480"/>
            <a:ext cx="11340000" cy="2593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77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4DFD7B-49E7-DB42-18C9-460E44BA3D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70320"/>
            <a:ext cx="11340000" cy="342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43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8D788-0068-BD8F-4897-B12D28F9D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8518"/>
            <a:ext cx="11340000" cy="3520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47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AF7D7A-98E5-4773-59C4-A4E96AEDB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9069"/>
            <a:ext cx="11340000" cy="538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5307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439C17-4FA6-729D-AA8A-83EF7D4A5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90660"/>
            <a:ext cx="11340000" cy="333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72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88FC1-C583-52EB-9075-DD86FECF92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ABC7DC-99E9-D1B8-1D39-25E562774BBA}"/>
              </a:ext>
            </a:extLst>
          </p:cNvPr>
          <p:cNvSpPr/>
          <p:nvPr/>
        </p:nvSpPr>
        <p:spPr bwMode="white">
          <a:xfrm>
            <a:off x="10128448" y="2132856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78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74B56-FDF0-77E2-4EF1-44D513349F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100"/>
          <a:stretch/>
        </p:blipFill>
        <p:spPr>
          <a:xfrm>
            <a:off x="360000" y="1224000"/>
            <a:ext cx="11340000" cy="9088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591FD-2402-396A-6A55-09C680B336EB}"/>
              </a:ext>
            </a:extLst>
          </p:cNvPr>
          <p:cNvSpPr/>
          <p:nvPr/>
        </p:nvSpPr>
        <p:spPr bwMode="white">
          <a:xfrm>
            <a:off x="10200456" y="1224000"/>
            <a:ext cx="720080" cy="898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C18E53D-87B9-4631-AB5C-2628D975A69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250"/>
          <a:stretch/>
        </p:blipFill>
        <p:spPr>
          <a:xfrm>
            <a:off x="360000" y="5274670"/>
            <a:ext cx="11340000" cy="67461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7EECA7B-DC95-4437-95C6-BA301D776D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07" b="40070"/>
          <a:stretch/>
        </p:blipFill>
        <p:spPr>
          <a:xfrm>
            <a:off x="4164408" y="2122668"/>
            <a:ext cx="4523880" cy="2907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7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2025-06-21T15:56:07Z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