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5" r:id="rId14"/>
    <p:sldId id="344" r:id="rId15"/>
    <p:sldId id="343" r:id="rId16"/>
    <p:sldId id="341" r:id="rId17"/>
    <p:sldId id="339" r:id="rId18"/>
    <p:sldId id="338" r:id="rId19"/>
    <p:sldId id="336" r:id="rId20"/>
    <p:sldId id="334" r:id="rId21"/>
    <p:sldId id="333" r:id="rId22"/>
    <p:sldId id="331" r:id="rId23"/>
    <p:sldId id="330" r:id="rId24"/>
    <p:sldId id="328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C9CA8AF-C8E1-43A0-AE26-2D5C4ABE33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009399"/>
            <a:ext cx="11665296" cy="8029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BFC14-91AA-65DF-05B2-0D47E23D1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24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208E8-9369-203D-33C0-833FAF40DF70}"/>
              </a:ext>
            </a:extLst>
          </p:cNvPr>
          <p:cNvSpPr/>
          <p:nvPr/>
        </p:nvSpPr>
        <p:spPr bwMode="white">
          <a:xfrm>
            <a:off x="3719736" y="3001846"/>
            <a:ext cx="4104456" cy="75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674656B-F6F4-4C3E-AB7B-CCF8D15301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863752" y="3986516"/>
            <a:ext cx="4896544" cy="274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16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60346D-66D8-8025-DC96-0179E231AF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71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DA71EA-5DC8-A92A-EE60-A272ADD1736D}"/>
              </a:ext>
            </a:extLst>
          </p:cNvPr>
          <p:cNvSpPr/>
          <p:nvPr/>
        </p:nvSpPr>
        <p:spPr bwMode="white">
          <a:xfrm>
            <a:off x="8184232" y="1268760"/>
            <a:ext cx="2952328" cy="67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853936-F4E5-B82D-742B-47412013C412}"/>
              </a:ext>
            </a:extLst>
          </p:cNvPr>
          <p:cNvSpPr/>
          <p:nvPr/>
        </p:nvSpPr>
        <p:spPr bwMode="white">
          <a:xfrm>
            <a:off x="1127448" y="2218151"/>
            <a:ext cx="5544616" cy="77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126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59604-F885-5E9F-089E-183ACA536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44FA12-2C9C-CFD0-383B-3C8BF2BD5E82}"/>
              </a:ext>
            </a:extLst>
          </p:cNvPr>
          <p:cNvSpPr/>
          <p:nvPr/>
        </p:nvSpPr>
        <p:spPr bwMode="white">
          <a:xfrm>
            <a:off x="4882670" y="3523116"/>
            <a:ext cx="904534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9E88DD-5571-7FF9-392A-BD095FED43CB}"/>
              </a:ext>
            </a:extLst>
          </p:cNvPr>
          <p:cNvSpPr/>
          <p:nvPr/>
        </p:nvSpPr>
        <p:spPr bwMode="white">
          <a:xfrm>
            <a:off x="1464483" y="4562965"/>
            <a:ext cx="304685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60F30E4-2065-4150-884D-8939A138AB6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4023" b="21375"/>
          <a:stretch/>
        </p:blipFill>
        <p:spPr>
          <a:xfrm>
            <a:off x="4917142" y="4149080"/>
            <a:ext cx="2975311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27DA8-77EE-2359-1F7B-0CC750085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1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0E69CE-B5D5-C9D4-5E8E-F096AF196205}"/>
              </a:ext>
            </a:extLst>
          </p:cNvPr>
          <p:cNvSpPr/>
          <p:nvPr/>
        </p:nvSpPr>
        <p:spPr bwMode="white">
          <a:xfrm>
            <a:off x="2495600" y="4474925"/>
            <a:ext cx="1440160" cy="6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16B4CC-D8F2-4E0B-90E3-1F3C1AFF07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4421" r="13858" b="21375"/>
          <a:stretch/>
        </p:blipFill>
        <p:spPr>
          <a:xfrm>
            <a:off x="4871864" y="5301208"/>
            <a:ext cx="1944216" cy="140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83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14EA1-F59F-B997-8F2A-BF0444B3D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6EFF2C-79C9-CDE3-7954-312D24FDFA1D}"/>
              </a:ext>
            </a:extLst>
          </p:cNvPr>
          <p:cNvSpPr/>
          <p:nvPr/>
        </p:nvSpPr>
        <p:spPr bwMode="white">
          <a:xfrm>
            <a:off x="3791744" y="1268760"/>
            <a:ext cx="1872208" cy="762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ADED4F-EE95-1A75-78B5-73C609078A40}"/>
              </a:ext>
            </a:extLst>
          </p:cNvPr>
          <p:cNvSpPr/>
          <p:nvPr/>
        </p:nvSpPr>
        <p:spPr bwMode="white">
          <a:xfrm>
            <a:off x="10328916" y="2567102"/>
            <a:ext cx="476070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0AEA2C-15E7-537D-F0B0-324F8D6F5912}"/>
              </a:ext>
            </a:extLst>
          </p:cNvPr>
          <p:cNvSpPr/>
          <p:nvPr/>
        </p:nvSpPr>
        <p:spPr bwMode="white">
          <a:xfrm>
            <a:off x="321914" y="3576811"/>
            <a:ext cx="523677" cy="4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52C9538-2F92-45FF-B762-9CAD0F7B44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4421" r="13858" b="21375"/>
          <a:stretch/>
        </p:blipFill>
        <p:spPr>
          <a:xfrm>
            <a:off x="4367808" y="4149080"/>
            <a:ext cx="3494025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9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DEE6B-C52B-66AA-3354-34C47A9A65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970386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2AB132-6F6D-0269-3B98-A53D7920E2CE}"/>
              </a:ext>
            </a:extLst>
          </p:cNvPr>
          <p:cNvSpPr/>
          <p:nvPr/>
        </p:nvSpPr>
        <p:spPr bwMode="white">
          <a:xfrm>
            <a:off x="695401" y="3242351"/>
            <a:ext cx="10225136" cy="73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B38C33-2BE2-5847-212C-616EEAC6775D}"/>
              </a:ext>
            </a:extLst>
          </p:cNvPr>
          <p:cNvSpPr/>
          <p:nvPr/>
        </p:nvSpPr>
        <p:spPr bwMode="white">
          <a:xfrm>
            <a:off x="321914" y="4436580"/>
            <a:ext cx="1713853" cy="50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20AFEE4F-4BCE-48C1-BF13-7DAFADB155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647728" y="4149080"/>
            <a:ext cx="5303952" cy="2586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7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8B3EAB-6710-5871-F04C-927289B445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 b="22741"/>
          <a:stretch/>
        </p:blipFill>
        <p:spPr>
          <a:xfrm>
            <a:off x="360000" y="1224000"/>
            <a:ext cx="7608208" cy="3645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BE7AF0-FE2F-1A1F-A9C4-303D01645BBD}"/>
              </a:ext>
            </a:extLst>
          </p:cNvPr>
          <p:cNvSpPr/>
          <p:nvPr/>
        </p:nvSpPr>
        <p:spPr bwMode="white">
          <a:xfrm>
            <a:off x="6744072" y="3212976"/>
            <a:ext cx="648072" cy="78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2E5112-0D56-4ACD-8DBD-D04C78FAFA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/>
          <a:stretch/>
        </p:blipFill>
        <p:spPr>
          <a:xfrm>
            <a:off x="8688288" y="1019935"/>
            <a:ext cx="2448272" cy="321959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889AFA7-3A96-4E8D-99A4-85D90947C4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64" r="54498"/>
          <a:stretch/>
        </p:blipFill>
        <p:spPr>
          <a:xfrm>
            <a:off x="5832608" y="4228266"/>
            <a:ext cx="5159936" cy="78491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2033FF4-0C5E-40A9-9399-F1BD5607B2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 b="51496"/>
          <a:stretch/>
        </p:blipFill>
        <p:spPr>
          <a:xfrm>
            <a:off x="911424" y="4990796"/>
            <a:ext cx="4439856" cy="103049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3997F2C-A674-4E0B-BB49-BF274BD0D1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285" r="60848" b="9770"/>
          <a:stretch/>
        </p:blipFill>
        <p:spPr>
          <a:xfrm>
            <a:off x="6384032" y="5114742"/>
            <a:ext cx="4439856" cy="78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0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74540-AA97-6790-08B3-A4B575A90A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72389"/>
            <a:ext cx="11340000" cy="452496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AB83A8E-3638-4B73-8730-7F040B8E78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" r="64658" b="19550"/>
          <a:stretch/>
        </p:blipFill>
        <p:spPr>
          <a:xfrm>
            <a:off x="8040216" y="992269"/>
            <a:ext cx="3229121" cy="2436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1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B4885-A6A7-C7A7-D141-C169A228B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669F3-C198-129B-D5AF-5BD1FCBA9961}"/>
              </a:ext>
            </a:extLst>
          </p:cNvPr>
          <p:cNvSpPr/>
          <p:nvPr/>
        </p:nvSpPr>
        <p:spPr bwMode="white">
          <a:xfrm>
            <a:off x="9805239" y="1424161"/>
            <a:ext cx="371334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B6D3E3-4081-48ED-8D1D-8E5196455B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6" r="64658" b="19550"/>
          <a:stretch/>
        </p:blipFill>
        <p:spPr>
          <a:xfrm>
            <a:off x="8760296" y="1988840"/>
            <a:ext cx="1656183" cy="1249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192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ABB147-2E4B-D69E-5CFE-6BD4527A24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9992"/>
            <a:ext cx="11340000" cy="2897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C81A4A-1E3F-4A96-A120-211E847583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3" r="18938" b="19551"/>
          <a:stretch/>
        </p:blipFill>
        <p:spPr>
          <a:xfrm>
            <a:off x="7896200" y="4701340"/>
            <a:ext cx="2376264" cy="20847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B488D55-5888-4C24-9FAC-9D4F5AEAAA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65684"/>
          <a:stretch/>
        </p:blipFill>
        <p:spPr>
          <a:xfrm>
            <a:off x="936064" y="4005064"/>
            <a:ext cx="10488528" cy="105287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8682AE-47ED-4D8A-BAE3-C049CCF20432}"/>
              </a:ext>
            </a:extLst>
          </p:cNvPr>
          <p:cNvSpPr/>
          <p:nvPr/>
        </p:nvSpPr>
        <p:spPr bwMode="white">
          <a:xfrm>
            <a:off x="10343217" y="4329028"/>
            <a:ext cx="428463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A0F08F0-A33C-40E7-80C1-03D08785AE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36663" r="25288" b="9357"/>
          <a:stretch/>
        </p:blipFill>
        <p:spPr>
          <a:xfrm>
            <a:off x="4511824" y="5129944"/>
            <a:ext cx="3096344" cy="165618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58DAA8A-779D-449B-B423-F1BE8BC3079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3" r="73548" b="9357"/>
          <a:stretch/>
        </p:blipFill>
        <p:spPr>
          <a:xfrm>
            <a:off x="936064" y="5129944"/>
            <a:ext cx="2999696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73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6EBC8-F0A1-DD1E-2630-01BBFDD7F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18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641F45-0616-999A-3153-D675951274CD}"/>
              </a:ext>
            </a:extLst>
          </p:cNvPr>
          <p:cNvSpPr/>
          <p:nvPr/>
        </p:nvSpPr>
        <p:spPr bwMode="white">
          <a:xfrm>
            <a:off x="3092644" y="3666071"/>
            <a:ext cx="1707212" cy="69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7005B-CE00-372F-860A-CBFC1B3C69B8}"/>
              </a:ext>
            </a:extLst>
          </p:cNvPr>
          <p:cNvSpPr/>
          <p:nvPr/>
        </p:nvSpPr>
        <p:spPr bwMode="white">
          <a:xfrm>
            <a:off x="1127448" y="4656140"/>
            <a:ext cx="5472608" cy="717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DB3D3-E1A9-C853-2806-D70A0019E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5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21F21-D782-8772-AD6C-824DE2CF21BB}"/>
              </a:ext>
            </a:extLst>
          </p:cNvPr>
          <p:cNvSpPr/>
          <p:nvPr/>
        </p:nvSpPr>
        <p:spPr bwMode="white">
          <a:xfrm>
            <a:off x="10395566" y="3387197"/>
            <a:ext cx="333249" cy="39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3935B-8EB5-BCA1-7366-EF3979E1E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7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65BDF34-B670-4761-8AAC-364985E23C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3316095"/>
            <a:ext cx="10560536" cy="191310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264AA4-6F43-41CC-854A-C1D3387B5F22}"/>
              </a:ext>
            </a:extLst>
          </p:cNvPr>
          <p:cNvSpPr/>
          <p:nvPr/>
        </p:nvSpPr>
        <p:spPr bwMode="white">
          <a:xfrm>
            <a:off x="5053237" y="3516971"/>
            <a:ext cx="399899" cy="49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4A5A46-00D7-4B24-8D9C-EC6F9B0E0D21}"/>
              </a:ext>
            </a:extLst>
          </p:cNvPr>
          <p:cNvSpPr/>
          <p:nvPr/>
        </p:nvSpPr>
        <p:spPr bwMode="white">
          <a:xfrm>
            <a:off x="7614497" y="3545667"/>
            <a:ext cx="561762" cy="39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1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9E40D-41B3-7EF0-EFB4-A13549AEB0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F8C00-3359-4173-BE41-ECC562229F1E}"/>
              </a:ext>
            </a:extLst>
          </p:cNvPr>
          <p:cNvSpPr/>
          <p:nvPr/>
        </p:nvSpPr>
        <p:spPr bwMode="white">
          <a:xfrm>
            <a:off x="5879976" y="4198490"/>
            <a:ext cx="1296143" cy="67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DCC018-DE0A-9352-4EF5-6C896517252A}"/>
              </a:ext>
            </a:extLst>
          </p:cNvPr>
          <p:cNvSpPr/>
          <p:nvPr/>
        </p:nvSpPr>
        <p:spPr bwMode="white">
          <a:xfrm>
            <a:off x="1454962" y="5382480"/>
            <a:ext cx="875969" cy="41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799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34876-21CB-DA0C-34E0-B4E934D16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70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27260-EBD1-47C7-FF3D-5100AF8FE30B}"/>
              </a:ext>
            </a:extLst>
          </p:cNvPr>
          <p:cNvSpPr/>
          <p:nvPr/>
        </p:nvSpPr>
        <p:spPr bwMode="white">
          <a:xfrm>
            <a:off x="1807254" y="2262044"/>
            <a:ext cx="533198" cy="43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00C8E0-163C-5682-71B9-FF61C87C80F5}"/>
              </a:ext>
            </a:extLst>
          </p:cNvPr>
          <p:cNvSpPr/>
          <p:nvPr/>
        </p:nvSpPr>
        <p:spPr bwMode="white">
          <a:xfrm>
            <a:off x="7510579" y="4195034"/>
            <a:ext cx="885491" cy="40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69C9F5B-E4B7-4B9F-B426-78D797847D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978" y="4790799"/>
            <a:ext cx="4676334" cy="1950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8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55AB9E-DA2A-9F90-56EB-4AEDE0690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7411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4871B-5DAC-80BD-15FA-2750091587B0}"/>
              </a:ext>
            </a:extLst>
          </p:cNvPr>
          <p:cNvSpPr/>
          <p:nvPr/>
        </p:nvSpPr>
        <p:spPr bwMode="white">
          <a:xfrm>
            <a:off x="10528866" y="3237300"/>
            <a:ext cx="342770" cy="381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574493-0F37-E167-1FE7-597E3806221F}"/>
              </a:ext>
            </a:extLst>
          </p:cNvPr>
          <p:cNvSpPr/>
          <p:nvPr/>
        </p:nvSpPr>
        <p:spPr bwMode="white">
          <a:xfrm>
            <a:off x="5244483" y="4210338"/>
            <a:ext cx="314206" cy="39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CA5B29-D339-DB54-120A-D582631A4B08}"/>
              </a:ext>
            </a:extLst>
          </p:cNvPr>
          <p:cNvSpPr/>
          <p:nvPr/>
        </p:nvSpPr>
        <p:spPr bwMode="white">
          <a:xfrm>
            <a:off x="1740604" y="5126138"/>
            <a:ext cx="1114005" cy="515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B05836B-28DD-4DFB-AAD6-2DB92726F2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5"/>
          <a:stretch/>
        </p:blipFill>
        <p:spPr>
          <a:xfrm>
            <a:off x="9082843" y="5487933"/>
            <a:ext cx="2917813" cy="1325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106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A68492-B6B2-1DBD-8DEB-25F98F4F2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1124"/>
            <a:ext cx="11340000" cy="52402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D252D-83EF-CB1A-9C55-F34F74528D11}"/>
              </a:ext>
            </a:extLst>
          </p:cNvPr>
          <p:cNvSpPr/>
          <p:nvPr/>
        </p:nvSpPr>
        <p:spPr bwMode="white">
          <a:xfrm>
            <a:off x="9986146" y="5150239"/>
            <a:ext cx="885491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2025D6-BB0E-3A6B-6666-68291AF3C286}"/>
              </a:ext>
            </a:extLst>
          </p:cNvPr>
          <p:cNvSpPr/>
          <p:nvPr/>
        </p:nvSpPr>
        <p:spPr bwMode="white">
          <a:xfrm>
            <a:off x="8319899" y="6122066"/>
            <a:ext cx="866448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D4EEE6F-8465-4CE9-B518-C834E55F01E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88"/>
          <a:stretch/>
        </p:blipFill>
        <p:spPr>
          <a:xfrm>
            <a:off x="6285952" y="1272066"/>
            <a:ext cx="5388584" cy="1676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9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5BFC2-3774-29DD-EC14-2DE0D7DDF1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8CF009-8953-F3A1-B564-142239195052}"/>
              </a:ext>
            </a:extLst>
          </p:cNvPr>
          <p:cNvSpPr/>
          <p:nvPr/>
        </p:nvSpPr>
        <p:spPr bwMode="white">
          <a:xfrm>
            <a:off x="9681460" y="1414597"/>
            <a:ext cx="1114005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E3436-D5E9-C514-8A0B-BEDDCA81A790}"/>
              </a:ext>
            </a:extLst>
          </p:cNvPr>
          <p:cNvSpPr/>
          <p:nvPr/>
        </p:nvSpPr>
        <p:spPr bwMode="white">
          <a:xfrm>
            <a:off x="3197380" y="2405703"/>
            <a:ext cx="2180403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095299-470E-9F1A-040C-B5B89A1579B8}"/>
              </a:ext>
            </a:extLst>
          </p:cNvPr>
          <p:cNvSpPr/>
          <p:nvPr/>
        </p:nvSpPr>
        <p:spPr bwMode="white">
          <a:xfrm>
            <a:off x="1847528" y="3140968"/>
            <a:ext cx="5400600" cy="75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4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C9BE84-905B-082A-56FD-BDE628CA2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36600" cy="549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797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C9D8F-D908-7C26-FADB-8346DC17B9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02774"/>
            <a:ext cx="11340000" cy="2538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297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EFC9E-C872-6874-95B6-28AA58B51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83C25-7825-A786-41AC-9F6C360BD8FC}"/>
              </a:ext>
            </a:extLst>
          </p:cNvPr>
          <p:cNvSpPr/>
          <p:nvPr/>
        </p:nvSpPr>
        <p:spPr bwMode="white">
          <a:xfrm>
            <a:off x="3444937" y="4463489"/>
            <a:ext cx="1037833" cy="46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83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AB64E-8EFC-6973-FA5E-FE7699919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5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232B8-24AD-A4D5-FFC7-7A29A604E8F0}"/>
              </a:ext>
            </a:extLst>
          </p:cNvPr>
          <p:cNvSpPr/>
          <p:nvPr/>
        </p:nvSpPr>
        <p:spPr bwMode="white">
          <a:xfrm>
            <a:off x="6600056" y="1320144"/>
            <a:ext cx="1440160" cy="66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978C53-E169-462B-830A-BD092514EB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72" t="1" r="1965" b="24052"/>
          <a:stretch/>
        </p:blipFill>
        <p:spPr>
          <a:xfrm>
            <a:off x="3871329" y="3263106"/>
            <a:ext cx="3744416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24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98079-EE89-0021-D6AE-0AD7DE06B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4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442F92-E459-487B-9C4F-F2BD8CF051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72" t="1" r="1965" b="24052"/>
          <a:stretch/>
        </p:blipFill>
        <p:spPr>
          <a:xfrm>
            <a:off x="4367808" y="4014046"/>
            <a:ext cx="3456384" cy="270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288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332D0-7AE0-775B-935F-BACE89189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309550" y="1124744"/>
            <a:ext cx="9768448" cy="2979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1F862-8656-A05C-E17B-2F7F69311E6C}"/>
              </a:ext>
            </a:extLst>
          </p:cNvPr>
          <p:cNvSpPr/>
          <p:nvPr/>
        </p:nvSpPr>
        <p:spPr bwMode="white">
          <a:xfrm>
            <a:off x="9231363" y="2337697"/>
            <a:ext cx="1685289" cy="50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C50E6-7B6B-D46A-6929-CDA474EA61AB}"/>
              </a:ext>
            </a:extLst>
          </p:cNvPr>
          <p:cNvSpPr/>
          <p:nvPr/>
        </p:nvSpPr>
        <p:spPr bwMode="white">
          <a:xfrm>
            <a:off x="1271464" y="3140968"/>
            <a:ext cx="5400600" cy="69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DD29347-F24F-46B1-A6EF-F821F905EA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72" t="1" r="1965" b="24052"/>
          <a:stretch/>
        </p:blipFill>
        <p:spPr>
          <a:xfrm>
            <a:off x="4367808" y="4014046"/>
            <a:ext cx="3456384" cy="2700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03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2025-06-22T03:01:09Z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