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41" r:id="rId4"/>
    <p:sldId id="340" r:id="rId5"/>
    <p:sldId id="339" r:id="rId6"/>
    <p:sldId id="337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30" autoAdjust="0"/>
    <p:restoredTop sz="94660"/>
  </p:normalViewPr>
  <p:slideViewPr>
    <p:cSldViewPr showGuides="1">
      <p:cViewPr varScale="1">
        <p:scale>
          <a:sx n="64" d="100"/>
          <a:sy n="64" d="100"/>
        </p:scale>
        <p:origin x="462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C670D1B-C07C-40E0-B659-EDBD572B31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4037" y="2867025"/>
            <a:ext cx="8543925" cy="1123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B57D5C-694E-8DE3-48CD-EEA44DD4FD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862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2607683-6170-4252-A401-9493A3829B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 b="3497"/>
          <a:stretch/>
        </p:blipFill>
        <p:spPr>
          <a:xfrm>
            <a:off x="2639616" y="3429000"/>
            <a:ext cx="7536200" cy="307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9675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52C928-4771-ED09-E0E6-4EE45B207F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59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1AB0C1-9875-97BC-03C0-D4186E698BA1}"/>
              </a:ext>
            </a:extLst>
          </p:cNvPr>
          <p:cNvSpPr/>
          <p:nvPr/>
        </p:nvSpPr>
        <p:spPr bwMode="white">
          <a:xfrm>
            <a:off x="4549420" y="3140592"/>
            <a:ext cx="418942" cy="381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DAE92A7-DA64-45DA-A9C4-D4B7A7E59B3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 b="3497"/>
          <a:stretch/>
        </p:blipFill>
        <p:spPr>
          <a:xfrm>
            <a:off x="3287688" y="3799233"/>
            <a:ext cx="6624736" cy="2707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379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D5B244-2410-05B2-8F15-532CC5DBF2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507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23143C-9240-4602-7E2A-E1EF4BD589EB}"/>
              </a:ext>
            </a:extLst>
          </p:cNvPr>
          <p:cNvSpPr/>
          <p:nvPr/>
        </p:nvSpPr>
        <p:spPr bwMode="white">
          <a:xfrm>
            <a:off x="9552384" y="2204864"/>
            <a:ext cx="1262124" cy="61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6D36E6-1649-C521-99D5-40208F320875}"/>
              </a:ext>
            </a:extLst>
          </p:cNvPr>
          <p:cNvSpPr/>
          <p:nvPr/>
        </p:nvSpPr>
        <p:spPr bwMode="white">
          <a:xfrm>
            <a:off x="1169319" y="3181547"/>
            <a:ext cx="1666246" cy="515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D4EE23B-F10E-46CF-B8AC-D5C31D0B7D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 b="3497"/>
          <a:stretch/>
        </p:blipFill>
        <p:spPr>
          <a:xfrm>
            <a:off x="2642249" y="3697193"/>
            <a:ext cx="7536200" cy="307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355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6CE3BE-BFFA-DD0A-B247-90D554F91D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178001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7854782-276D-48D4-8731-7D3D692DB6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 b="46213"/>
          <a:stretch/>
        </p:blipFill>
        <p:spPr>
          <a:xfrm>
            <a:off x="407368" y="2852936"/>
            <a:ext cx="10488528" cy="256504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CA8DB7F-5BA6-4873-A04E-265CB23532D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97" r="7508"/>
          <a:stretch/>
        </p:blipFill>
        <p:spPr>
          <a:xfrm>
            <a:off x="3359696" y="5445224"/>
            <a:ext cx="5688632" cy="115624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49B30A-C379-46B4-886B-5DD901D5D2D6}"/>
              </a:ext>
            </a:extLst>
          </p:cNvPr>
          <p:cNvSpPr/>
          <p:nvPr/>
        </p:nvSpPr>
        <p:spPr bwMode="white">
          <a:xfrm>
            <a:off x="3863752" y="3711804"/>
            <a:ext cx="7032144" cy="725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299D67-528C-465B-903C-8F3AA2A54C8F}"/>
              </a:ext>
            </a:extLst>
          </p:cNvPr>
          <p:cNvSpPr/>
          <p:nvPr/>
        </p:nvSpPr>
        <p:spPr bwMode="white">
          <a:xfrm>
            <a:off x="839416" y="4575900"/>
            <a:ext cx="4392488" cy="725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783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A9F4B3-0C16-9A81-E628-57C3A45D42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0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8593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F97574-C534-4087-CA88-D7BCC7D427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437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7F139C-93E7-1B79-FF99-51B34F55D489}"/>
              </a:ext>
            </a:extLst>
          </p:cNvPr>
          <p:cNvSpPr/>
          <p:nvPr/>
        </p:nvSpPr>
        <p:spPr bwMode="white">
          <a:xfrm>
            <a:off x="3071664" y="1556792"/>
            <a:ext cx="4248472" cy="295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273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B793F8-8AA2-E238-D1FB-BD4E7CA848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450"/>
          <a:stretch/>
        </p:blipFill>
        <p:spPr>
          <a:xfrm>
            <a:off x="360000" y="5805264"/>
            <a:ext cx="11340000" cy="92421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172C0C-1D2D-B224-89FF-5B4CFBC34D50}"/>
              </a:ext>
            </a:extLst>
          </p:cNvPr>
          <p:cNvSpPr/>
          <p:nvPr/>
        </p:nvSpPr>
        <p:spPr bwMode="white">
          <a:xfrm>
            <a:off x="9014962" y="5805265"/>
            <a:ext cx="1609118" cy="733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742EDD3-D0B3-4369-B1FE-94623B29105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550"/>
          <a:stretch/>
        </p:blipFill>
        <p:spPr>
          <a:xfrm>
            <a:off x="360000" y="1224000"/>
            <a:ext cx="11340000" cy="3573153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D8876B67-6324-4214-94B1-0A5F3B4D1C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15" r="13661" b="3866"/>
          <a:stretch/>
        </p:blipFill>
        <p:spPr>
          <a:xfrm>
            <a:off x="3647728" y="3933056"/>
            <a:ext cx="5760640" cy="18217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B62FE2-5DF6-D712-1DF7-3C40E513AD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6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691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BFD4C9-BDBB-6339-1DF5-6F2819B3BE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960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732C357-552F-4CC0-919B-340C32D431F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15" b="3866"/>
          <a:stretch/>
        </p:blipFill>
        <p:spPr>
          <a:xfrm>
            <a:off x="1991544" y="4149080"/>
            <a:ext cx="8976360" cy="2450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416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7EB3FA-E896-A802-642E-1FA277F3B6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4443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890DEF9-636C-49D7-A78C-37EC9F978F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15" r="56821" b="3866"/>
          <a:stretch/>
        </p:blipFill>
        <p:spPr>
          <a:xfrm>
            <a:off x="7372822" y="3645024"/>
            <a:ext cx="4327178" cy="273630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F499400-6CD6-4A41-A463-34ABE77B053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08"/>
          <a:stretch/>
        </p:blipFill>
        <p:spPr>
          <a:xfrm>
            <a:off x="360000" y="2868437"/>
            <a:ext cx="7104152" cy="3855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4818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0F511D-3FBB-4F79-4AFB-7991E08DD3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2773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93D3108-3A1D-488A-9371-797CBE3AF7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42" t="21815" r="15128" b="3866"/>
          <a:stretch/>
        </p:blipFill>
        <p:spPr>
          <a:xfrm>
            <a:off x="7248128" y="2924944"/>
            <a:ext cx="4176464" cy="309634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52740BF-D050-4AD3-9C5B-B8E37186397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78"/>
          <a:stretch/>
        </p:blipFill>
        <p:spPr>
          <a:xfrm>
            <a:off x="360000" y="2500763"/>
            <a:ext cx="6744112" cy="3707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6217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784DE2-2F2F-06B7-7F0E-A353973EA2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40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34F560-FAC9-F7DE-D2FB-4A67C9E95817}"/>
              </a:ext>
            </a:extLst>
          </p:cNvPr>
          <p:cNvSpPr/>
          <p:nvPr/>
        </p:nvSpPr>
        <p:spPr bwMode="white">
          <a:xfrm>
            <a:off x="5634861" y="2290461"/>
            <a:ext cx="2189924" cy="504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F77F47-B8DE-B2D3-1EFC-66258BE5C9AE}"/>
              </a:ext>
            </a:extLst>
          </p:cNvPr>
          <p:cNvSpPr/>
          <p:nvPr/>
        </p:nvSpPr>
        <p:spPr bwMode="white">
          <a:xfrm>
            <a:off x="7680176" y="3156961"/>
            <a:ext cx="3115289" cy="504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930EC5-6912-4997-3DA3-2D2DC3C1E433}"/>
              </a:ext>
            </a:extLst>
          </p:cNvPr>
          <p:cNvSpPr/>
          <p:nvPr/>
        </p:nvSpPr>
        <p:spPr bwMode="white">
          <a:xfrm>
            <a:off x="1197884" y="4071071"/>
            <a:ext cx="1056876" cy="428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D8A08E0E-A803-4111-B4EB-7F9B903C0D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15" r="14390" b="3866"/>
          <a:stretch/>
        </p:blipFill>
        <p:spPr>
          <a:xfrm>
            <a:off x="3092644" y="4062876"/>
            <a:ext cx="7992888" cy="2549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01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AF4C35-6C39-EBB9-1117-7107E9F6B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89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2593B3-780C-0585-E2FC-E73029590404}"/>
              </a:ext>
            </a:extLst>
          </p:cNvPr>
          <p:cNvSpPr/>
          <p:nvPr/>
        </p:nvSpPr>
        <p:spPr bwMode="white">
          <a:xfrm>
            <a:off x="6453702" y="2291064"/>
            <a:ext cx="1056876" cy="476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E3AF88B-9177-411F-BD49-54D7B1C255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15" r="14390" b="3866"/>
          <a:stretch/>
        </p:blipFill>
        <p:spPr>
          <a:xfrm>
            <a:off x="3092644" y="4062876"/>
            <a:ext cx="7992888" cy="2549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032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BED9FC-F262-77CA-0A19-A5020E0538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12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2BD1A8-1D42-CB76-D99B-9E4A1F614EC6}"/>
              </a:ext>
            </a:extLst>
          </p:cNvPr>
          <p:cNvSpPr/>
          <p:nvPr/>
        </p:nvSpPr>
        <p:spPr bwMode="white">
          <a:xfrm>
            <a:off x="9386297" y="1405309"/>
            <a:ext cx="1094962" cy="45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FDACBE-9592-EBD4-48E8-EAFD0CA511B8}"/>
              </a:ext>
            </a:extLst>
          </p:cNvPr>
          <p:cNvSpPr/>
          <p:nvPr/>
        </p:nvSpPr>
        <p:spPr bwMode="white">
          <a:xfrm>
            <a:off x="2826045" y="3810589"/>
            <a:ext cx="6438307" cy="698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590F309-8E7D-436A-9A5D-BA5D27C8B95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15" r="14390" b="3866"/>
          <a:stretch/>
        </p:blipFill>
        <p:spPr>
          <a:xfrm>
            <a:off x="2826045" y="4745222"/>
            <a:ext cx="6171708" cy="1968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37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526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2025-06-21T23:11:16Z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