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0825" y="2957195"/>
            <a:ext cx="661035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330325"/>
            <a:ext cx="105060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8412" y="4378036"/>
            <a:ext cx="576934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315720"/>
            <a:ext cx="1053465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1590" y="1939925"/>
            <a:ext cx="10039350" cy="1685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5" y="3861435"/>
            <a:ext cx="3333750" cy="2619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60776" y="2493817"/>
            <a:ext cx="576934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78890"/>
            <a:ext cx="10458450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115" y="4077335"/>
            <a:ext cx="2466975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9248" y="3001817"/>
            <a:ext cx="576934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234440"/>
            <a:ext cx="104394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3901440"/>
            <a:ext cx="3362325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51539" y="2309090"/>
            <a:ext cx="576934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276350"/>
            <a:ext cx="10582275" cy="2295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5910" y="3213100"/>
            <a:ext cx="3295650" cy="3238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77649" y="1745672"/>
            <a:ext cx="576934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4120" y="2964872"/>
            <a:ext cx="835297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261110"/>
            <a:ext cx="10496550" cy="175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7395" y="2997200"/>
            <a:ext cx="3076575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43829" y="1764144"/>
            <a:ext cx="835297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29211" y="2355271"/>
            <a:ext cx="1112389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268730"/>
            <a:ext cx="10487025" cy="354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4812030"/>
            <a:ext cx="4210050" cy="619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79902" y="1754909"/>
            <a:ext cx="715225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7429" y="2373746"/>
            <a:ext cx="715225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8374" y="4184073"/>
            <a:ext cx="715225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38302" y="4802908"/>
            <a:ext cx="1010789" cy="461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95470" y="2071370"/>
            <a:ext cx="3400425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273175"/>
            <a:ext cx="10506075" cy="2876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3573145"/>
            <a:ext cx="4819650" cy="3038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01501" y="2909454"/>
            <a:ext cx="1426426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7005" y="3519170"/>
            <a:ext cx="1832610" cy="521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676400"/>
            <a:ext cx="10525125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371600"/>
            <a:ext cx="1048702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9249" y="3823854"/>
            <a:ext cx="576934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3320" y="2133600"/>
            <a:ext cx="732472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4120" y="2964872"/>
            <a:ext cx="835297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8158" y="1879455"/>
            <a:ext cx="8562847" cy="28865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305560"/>
            <a:ext cx="10401300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9884" y="3625560"/>
            <a:ext cx="8526817" cy="22210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1545" y="1228725"/>
            <a:ext cx="10412730" cy="55937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1523" y="3062432"/>
            <a:ext cx="8741145" cy="37355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291590"/>
            <a:ext cx="100584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0812" y="3094180"/>
            <a:ext cx="3356824" cy="67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06739" y="4211779"/>
            <a:ext cx="2276169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53939" y="5440215"/>
            <a:ext cx="881479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820" y="1337945"/>
            <a:ext cx="99917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59684" y="1200724"/>
            <a:ext cx="881479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58812" y="2429160"/>
            <a:ext cx="881479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03902" y="4858324"/>
            <a:ext cx="1297116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285875"/>
            <a:ext cx="10420350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6067" y="2576800"/>
            <a:ext cx="7946569" cy="301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820" y="1337945"/>
            <a:ext cx="99917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6012" y="2539996"/>
            <a:ext cx="2895006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02303" y="3639123"/>
            <a:ext cx="1971370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90412" y="4853705"/>
            <a:ext cx="978461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288415"/>
            <a:ext cx="1037272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74085" y="5477159"/>
            <a:ext cx="1047733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17067" y="6086759"/>
            <a:ext cx="1047733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920" y="2247900"/>
            <a:ext cx="9915525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61649" y="2752432"/>
            <a:ext cx="1740460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6158" y="3362032"/>
            <a:ext cx="9803806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6013" y="3971632"/>
            <a:ext cx="3375296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76985"/>
            <a:ext cx="10458450" cy="473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657350"/>
            <a:ext cx="1048702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0013" y="3454398"/>
            <a:ext cx="576934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870" y="992505"/>
            <a:ext cx="9953625" cy="573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6704" y="997522"/>
            <a:ext cx="6654205" cy="17364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1212" y="2780141"/>
            <a:ext cx="6820461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3502" y="3426686"/>
            <a:ext cx="10348753" cy="3334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249680"/>
            <a:ext cx="10467975" cy="536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870" y="1485900"/>
            <a:ext cx="9953625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9757" y="1477814"/>
            <a:ext cx="6247807" cy="9144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9757" y="2456868"/>
            <a:ext cx="6441770" cy="1496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7394" y="4128649"/>
            <a:ext cx="8058133" cy="10806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273175"/>
            <a:ext cx="104870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3067" y="3694545"/>
            <a:ext cx="576934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284605"/>
            <a:ext cx="1053465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9830" y="3141345"/>
            <a:ext cx="4441825" cy="35661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5" y="1874981"/>
            <a:ext cx="576934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235710"/>
            <a:ext cx="10487025" cy="108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493010"/>
            <a:ext cx="7515225" cy="2314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070" y="2924810"/>
            <a:ext cx="2914650" cy="3095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86886" y="1791853"/>
            <a:ext cx="576934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623695"/>
            <a:ext cx="104870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2303" y="2281381"/>
            <a:ext cx="576934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4590" y="981075"/>
            <a:ext cx="9862820" cy="56241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65212" y="3805381"/>
            <a:ext cx="576934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302385"/>
            <a:ext cx="105060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7721" y="3694545"/>
            <a:ext cx="576934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2025-06-04T07:17:16Z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