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52" r:id="rId4"/>
    <p:sldId id="350" r:id="rId5"/>
    <p:sldId id="348" r:id="rId6"/>
    <p:sldId id="347" r:id="rId7"/>
    <p:sldId id="345" r:id="rId8"/>
    <p:sldId id="343" r:id="rId9"/>
    <p:sldId id="341" r:id="rId10"/>
    <p:sldId id="339" r:id="rId11"/>
    <p:sldId id="338" r:id="rId12"/>
    <p:sldId id="336" r:id="rId13"/>
    <p:sldId id="335" r:id="rId14"/>
    <p:sldId id="334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4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7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A3F69FF-80F9-402A-8BC5-70180E457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60811"/>
            <a:ext cx="11737304" cy="7409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BAEAF-007C-4CA0-C7C7-B5FF3CA3E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72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536F761-54AF-4FBD-B348-B14A63B304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531" y="4691025"/>
            <a:ext cx="2928938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18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116F6-4F3B-58E9-FDC6-32CA05950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89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63C72C-F1B0-44A6-B9F2-6B91701739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9" r="71008"/>
          <a:stretch/>
        </p:blipFill>
        <p:spPr>
          <a:xfrm>
            <a:off x="360000" y="3675023"/>
            <a:ext cx="3287728" cy="50293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3598518-8C3C-4FDC-ACEF-2C0F6633E8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 b="20071"/>
          <a:stretch/>
        </p:blipFill>
        <p:spPr>
          <a:xfrm>
            <a:off x="3663149" y="3429000"/>
            <a:ext cx="5832648" cy="312383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7A770D-5DCA-435A-A6E9-496407C0CB2D}"/>
              </a:ext>
            </a:extLst>
          </p:cNvPr>
          <p:cNvSpPr/>
          <p:nvPr/>
        </p:nvSpPr>
        <p:spPr bwMode="white">
          <a:xfrm>
            <a:off x="73551" y="3553636"/>
            <a:ext cx="3589598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3A78CA5-03CB-4574-A330-0623836849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2643" y="3429000"/>
            <a:ext cx="4873154" cy="313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4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70D34-E859-A7E4-F33C-50BF53246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1459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B8D7835-DA51-4403-87C5-9325E5E39E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27406" y="4869160"/>
            <a:ext cx="2784748" cy="1810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38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C2633-62BD-CFDE-0FD4-036AC527F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278168"/>
            <a:ext cx="9800928" cy="510316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72B6B88-07B4-4D90-9FF2-94A4CA544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1340768"/>
            <a:ext cx="6192688" cy="402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2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89249-34B8-F4BB-C423-190ED200AE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19" b="12357"/>
          <a:stretch/>
        </p:blipFill>
        <p:spPr>
          <a:xfrm>
            <a:off x="360000" y="2852936"/>
            <a:ext cx="11340000" cy="7920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AD4A12-992C-4BFC-80DD-63750847F2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9" r="71008"/>
          <a:stretch/>
        </p:blipFill>
        <p:spPr>
          <a:xfrm>
            <a:off x="1199456" y="4798271"/>
            <a:ext cx="3287728" cy="50293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924F75C-A726-4C5C-AC9B-F41F20E201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81" r="18819" b="7215"/>
          <a:stretch/>
        </p:blipFill>
        <p:spPr>
          <a:xfrm>
            <a:off x="4713478" y="3789040"/>
            <a:ext cx="4766898" cy="284616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D91D94C-FC1E-4FD5-BFD6-9380B1D200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76"/>
          <a:stretch/>
        </p:blipFill>
        <p:spPr>
          <a:xfrm>
            <a:off x="360000" y="1124744"/>
            <a:ext cx="11340000" cy="79208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F62B2B7-F5C0-46C9-8DC9-18FD51FF70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57" b="43519"/>
          <a:stretch/>
        </p:blipFill>
        <p:spPr>
          <a:xfrm>
            <a:off x="360000" y="2060848"/>
            <a:ext cx="11340000" cy="79208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6B5C70-A2A5-4D4A-9CA7-1DB6146E7DB9}"/>
              </a:ext>
            </a:extLst>
          </p:cNvPr>
          <p:cNvSpPr/>
          <p:nvPr/>
        </p:nvSpPr>
        <p:spPr bwMode="white">
          <a:xfrm>
            <a:off x="865094" y="4653136"/>
            <a:ext cx="3622090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76946FC-E60D-4E52-92A3-3193118665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3479" y="3789040"/>
            <a:ext cx="4766898" cy="2891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6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C91714-8247-4533-3C9D-C9CB037AC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623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F83EB28-93A7-46E4-958A-14A66E30BC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9973"/>
          <a:stretch/>
        </p:blipFill>
        <p:spPr>
          <a:xfrm>
            <a:off x="3575720" y="3574682"/>
            <a:ext cx="4104455" cy="3131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002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B0383-2127-2794-8C3E-2724AFF43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9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480AFF7-B880-456D-81C8-32A6773D0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429000"/>
            <a:ext cx="7200800" cy="329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7130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D84CEC-6430-242A-41E2-B9CBD66D0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21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44966E4-BFB6-4F6F-8537-8CFC1D9F9F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9973"/>
          <a:stretch/>
        </p:blipFill>
        <p:spPr>
          <a:xfrm>
            <a:off x="4655840" y="4535174"/>
            <a:ext cx="2880320" cy="219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962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E5215-AE8E-984C-160F-D15BB4024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412776"/>
            <a:ext cx="10200496" cy="521247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FF9E74-6DB4-4F9E-B733-73DE9B968D64}"/>
              </a:ext>
            </a:extLst>
          </p:cNvPr>
          <p:cNvSpPr/>
          <p:nvPr/>
        </p:nvSpPr>
        <p:spPr bwMode="white">
          <a:xfrm>
            <a:off x="6888088" y="1916832"/>
            <a:ext cx="2664296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0CCDEA-D18E-4342-9EF9-C15B1814B714}"/>
              </a:ext>
            </a:extLst>
          </p:cNvPr>
          <p:cNvSpPr/>
          <p:nvPr/>
        </p:nvSpPr>
        <p:spPr bwMode="white">
          <a:xfrm>
            <a:off x="5124237" y="5923650"/>
            <a:ext cx="3708067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2F9B010-7F56-4130-90A1-20F4D7BD27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9973"/>
          <a:stretch/>
        </p:blipFill>
        <p:spPr>
          <a:xfrm>
            <a:off x="839416" y="1484784"/>
            <a:ext cx="5400600" cy="412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1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9F6A8-E6FF-5E2D-4740-281CFC56A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03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7113144-44CB-4A01-BC93-AC4A74669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4651789"/>
            <a:ext cx="2450009" cy="196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604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DCBB2-F32E-D628-5269-CC72A7B3B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3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6FE176-C251-4C49-876C-446C3669F5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9" r="71008"/>
          <a:stretch/>
        </p:blipFill>
        <p:spPr>
          <a:xfrm>
            <a:off x="2063552" y="3933056"/>
            <a:ext cx="3287728" cy="50293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0AF3E32-D755-4AE6-A6EB-217B2E0528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 b="23558"/>
          <a:stretch/>
        </p:blipFill>
        <p:spPr>
          <a:xfrm>
            <a:off x="3614991" y="3593041"/>
            <a:ext cx="8241649" cy="29323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2D65E4-95A3-4332-8A6F-22D2007992DC}"/>
              </a:ext>
            </a:extLst>
          </p:cNvPr>
          <p:cNvSpPr/>
          <p:nvPr/>
        </p:nvSpPr>
        <p:spPr bwMode="white">
          <a:xfrm>
            <a:off x="2008240" y="3825308"/>
            <a:ext cx="2935632" cy="61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2C3370-8CD4-478A-8EEB-28FCC8EA5C4D}"/>
              </a:ext>
            </a:extLst>
          </p:cNvPr>
          <p:cNvSpPr/>
          <p:nvPr/>
        </p:nvSpPr>
        <p:spPr bwMode="white">
          <a:xfrm>
            <a:off x="8606271" y="3933056"/>
            <a:ext cx="2951637" cy="225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36F62-78AF-428A-655D-A21A9BF7D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205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9F5D38-29CB-7D66-DAC7-15B104ECEA9E}"/>
              </a:ext>
            </a:extLst>
          </p:cNvPr>
          <p:cNvSpPr/>
          <p:nvPr/>
        </p:nvSpPr>
        <p:spPr bwMode="white">
          <a:xfrm>
            <a:off x="263352" y="3701888"/>
            <a:ext cx="2923073" cy="663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B42432-7ECC-A726-59A1-C568782FA078}"/>
              </a:ext>
            </a:extLst>
          </p:cNvPr>
          <p:cNvSpPr/>
          <p:nvPr/>
        </p:nvSpPr>
        <p:spPr bwMode="white">
          <a:xfrm>
            <a:off x="6034760" y="4598462"/>
            <a:ext cx="361813" cy="28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B837BB-8A6B-0E7E-0275-A16CC9813DEC}"/>
              </a:ext>
            </a:extLst>
          </p:cNvPr>
          <p:cNvSpPr/>
          <p:nvPr/>
        </p:nvSpPr>
        <p:spPr bwMode="white">
          <a:xfrm>
            <a:off x="5234962" y="5456376"/>
            <a:ext cx="361813" cy="28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82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EB630-A41E-B0F0-72A9-71E0FA5EC6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09"/>
          <a:stretch/>
        </p:blipFill>
        <p:spPr>
          <a:xfrm>
            <a:off x="360000" y="1224001"/>
            <a:ext cx="11340000" cy="314110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4D46013-3D4F-4F4B-A4DE-6AE757C587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4365105"/>
            <a:ext cx="3258865" cy="224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1499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65762-AF79-2D86-CC53-DE054BDB1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77988"/>
            <a:ext cx="11340000" cy="4519364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495F7471-6FB8-417B-B0F4-5DE287D6E2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t="83144"/>
          <a:stretch/>
        </p:blipFill>
        <p:spPr>
          <a:xfrm>
            <a:off x="347984" y="1224576"/>
            <a:ext cx="10572552" cy="724403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E38EBC-37DB-4D87-B1FB-978A09A83C80}"/>
              </a:ext>
            </a:extLst>
          </p:cNvPr>
          <p:cNvSpPr/>
          <p:nvPr/>
        </p:nvSpPr>
        <p:spPr bwMode="white">
          <a:xfrm>
            <a:off x="191344" y="3452842"/>
            <a:ext cx="3096344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B69596A0-9C4B-44D9-8024-4B0603F9ED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8352" y="3452841"/>
            <a:ext cx="4583872" cy="315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0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A6351D-30B2-BEE1-94A4-4547A3EA2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62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0B53E5-9ACE-4603-B7B7-07DD3D76F9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9" r="71008"/>
          <a:stretch/>
        </p:blipFill>
        <p:spPr>
          <a:xfrm>
            <a:off x="5447928" y="2564904"/>
            <a:ext cx="3287728" cy="50293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C6D338F-44F1-47A5-B3A2-A441F42AD0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90"/>
          <a:stretch/>
        </p:blipFill>
        <p:spPr>
          <a:xfrm>
            <a:off x="1559496" y="3437739"/>
            <a:ext cx="9738756" cy="313045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533D5F-0463-4F2F-B5B0-9B2E62B78352}"/>
              </a:ext>
            </a:extLst>
          </p:cNvPr>
          <p:cNvSpPr/>
          <p:nvPr/>
        </p:nvSpPr>
        <p:spPr bwMode="white">
          <a:xfrm>
            <a:off x="5087888" y="2443517"/>
            <a:ext cx="3647768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C3540A-B1F5-4C55-8257-85EEC5CBE9FB}"/>
              </a:ext>
            </a:extLst>
          </p:cNvPr>
          <p:cNvSpPr/>
          <p:nvPr/>
        </p:nvSpPr>
        <p:spPr bwMode="white">
          <a:xfrm>
            <a:off x="6792131" y="3875882"/>
            <a:ext cx="2976277" cy="236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77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3757F-22ED-F6F4-89F0-B84EA9B33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76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EC230DB-9712-40B2-BDD0-C6557420F3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9" r="71008"/>
          <a:stretch/>
        </p:blipFill>
        <p:spPr>
          <a:xfrm>
            <a:off x="3791744" y="2564904"/>
            <a:ext cx="3287728" cy="50293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800AB21-FBEE-424B-9192-0D842E5BBE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47"/>
          <a:stretch/>
        </p:blipFill>
        <p:spPr>
          <a:xfrm>
            <a:off x="1296104" y="3309762"/>
            <a:ext cx="9192384" cy="307156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7E089A-5B53-4A7F-825C-93B7699A7164}"/>
              </a:ext>
            </a:extLst>
          </p:cNvPr>
          <p:cNvSpPr/>
          <p:nvPr/>
        </p:nvSpPr>
        <p:spPr bwMode="white">
          <a:xfrm>
            <a:off x="3492083" y="2420888"/>
            <a:ext cx="3900061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ACAC16-8087-49C3-A50C-F22EF0FDA9A7}"/>
              </a:ext>
            </a:extLst>
          </p:cNvPr>
          <p:cNvSpPr/>
          <p:nvPr/>
        </p:nvSpPr>
        <p:spPr bwMode="white">
          <a:xfrm>
            <a:off x="6312024" y="3593704"/>
            <a:ext cx="2952328" cy="257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455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EC14DB-8BB7-498E-B3BE-155EE09838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546238C-6682-49D3-A8B0-923CD5CA84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9" r="71008"/>
          <a:stretch/>
        </p:blipFill>
        <p:spPr>
          <a:xfrm>
            <a:off x="5328552" y="2564904"/>
            <a:ext cx="3287728" cy="50293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3777857-2D69-47E3-B697-2FE9719E38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836" y="3429000"/>
            <a:ext cx="7752556" cy="309695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F68F61-4D64-4C85-8D2A-C9EF9466FF5B}"/>
              </a:ext>
            </a:extLst>
          </p:cNvPr>
          <p:cNvSpPr/>
          <p:nvPr/>
        </p:nvSpPr>
        <p:spPr bwMode="white">
          <a:xfrm>
            <a:off x="5124237" y="2420888"/>
            <a:ext cx="3492043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781B59-5CD3-4F63-AB91-79CB6416AAB4}"/>
              </a:ext>
            </a:extLst>
          </p:cNvPr>
          <p:cNvSpPr/>
          <p:nvPr/>
        </p:nvSpPr>
        <p:spPr bwMode="white">
          <a:xfrm>
            <a:off x="6384032" y="3861048"/>
            <a:ext cx="3096344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62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95C1A-BBB9-C979-B21A-466EA9C78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97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8FB4CD-146E-4494-A2B6-B2E693B965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9" r="71008"/>
          <a:stretch/>
        </p:blipFill>
        <p:spPr>
          <a:xfrm>
            <a:off x="936064" y="4295942"/>
            <a:ext cx="3287728" cy="50293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60733E8-D3C5-4CC6-A0CD-9AC3763268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 b="21127"/>
          <a:stretch/>
        </p:blipFill>
        <p:spPr>
          <a:xfrm>
            <a:off x="3764312" y="3732225"/>
            <a:ext cx="8092328" cy="30091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A07B94-1203-4F0B-9466-CFE47BBFCCAD}"/>
              </a:ext>
            </a:extLst>
          </p:cNvPr>
          <p:cNvSpPr/>
          <p:nvPr/>
        </p:nvSpPr>
        <p:spPr bwMode="white">
          <a:xfrm>
            <a:off x="636403" y="4149080"/>
            <a:ext cx="3287728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DBEA3AA-2DCB-408B-90AA-2E72890B06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86" b="4513"/>
          <a:stretch/>
        </p:blipFill>
        <p:spPr>
          <a:xfrm>
            <a:off x="6960096" y="3694538"/>
            <a:ext cx="5016307" cy="304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65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A1C7F-0C35-3C6C-860A-AAC5908CC3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338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9F09F9E-19C8-49EF-B3A4-3D6E600AE7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9" r="71008"/>
          <a:stretch/>
        </p:blipFill>
        <p:spPr>
          <a:xfrm>
            <a:off x="936064" y="4295942"/>
            <a:ext cx="3287728" cy="50293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2380140-CD93-44D6-8B19-27023275623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 b="13486"/>
          <a:stretch/>
        </p:blipFill>
        <p:spPr>
          <a:xfrm>
            <a:off x="4007768" y="2632867"/>
            <a:ext cx="7920880" cy="394868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FE2690-6DA0-4CBB-B16A-50F903336979}"/>
              </a:ext>
            </a:extLst>
          </p:cNvPr>
          <p:cNvSpPr/>
          <p:nvPr/>
        </p:nvSpPr>
        <p:spPr bwMode="white">
          <a:xfrm>
            <a:off x="656053" y="4174555"/>
            <a:ext cx="3207699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7C505A6-19F1-4640-B1A5-BDE0814695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5958" y="2652714"/>
            <a:ext cx="4754698" cy="394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4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66683-4303-5A0C-8729-33C70B666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99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3FA4A87-C9A4-47AC-BA63-3440C90BA5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19" r="71008"/>
          <a:stretch/>
        </p:blipFill>
        <p:spPr>
          <a:xfrm>
            <a:off x="7320136" y="2422007"/>
            <a:ext cx="3287728" cy="50293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EBD6483-FC06-4FBE-87CB-C9AEA48B3E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 b="16634"/>
          <a:stretch/>
        </p:blipFill>
        <p:spPr>
          <a:xfrm>
            <a:off x="1703512" y="3212976"/>
            <a:ext cx="8424936" cy="333263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FA857C-4A80-4CC1-A1A5-F5376112E097}"/>
              </a:ext>
            </a:extLst>
          </p:cNvPr>
          <p:cNvSpPr/>
          <p:nvPr/>
        </p:nvSpPr>
        <p:spPr bwMode="white">
          <a:xfrm>
            <a:off x="7054839" y="2179234"/>
            <a:ext cx="3937705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D006014-09B8-48BB-AD4D-AFB489820A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8919"/>
          <a:stretch/>
        </p:blipFill>
        <p:spPr>
          <a:xfrm>
            <a:off x="5683451" y="3334364"/>
            <a:ext cx="4589013" cy="321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45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26F66-D622-D040-4DD9-56C28C1C60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933427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C20F7B8-4ED2-4B40-A9E5-FE21E5E4E1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09"/>
          <a:stretch/>
        </p:blipFill>
        <p:spPr>
          <a:xfrm>
            <a:off x="5951984" y="3140968"/>
            <a:ext cx="5328592" cy="346737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89B69C-220A-40C8-BC50-A4D4F2C79814}"/>
              </a:ext>
            </a:extLst>
          </p:cNvPr>
          <p:cNvSpPr/>
          <p:nvPr/>
        </p:nvSpPr>
        <p:spPr bwMode="white">
          <a:xfrm>
            <a:off x="2783632" y="3140968"/>
            <a:ext cx="3312368" cy="74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AE75062-7AEA-4A37-AA9B-9FDAB87BE9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4061" y="3210824"/>
            <a:ext cx="3742348" cy="345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96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2025-06-22T05:37:00Z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